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0" i="0">
                <a:solidFill>
                  <a:srgbClr val="46372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rgbClr val="17405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63720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46372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50" b="0" i="0">
                <a:solidFill>
                  <a:srgbClr val="17405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63720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21733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3100898" y="330199"/>
                </a:moveTo>
                <a:lnTo>
                  <a:pt x="1280591" y="330199"/>
                </a:lnTo>
                <a:lnTo>
                  <a:pt x="1219544" y="342899"/>
                </a:lnTo>
                <a:lnTo>
                  <a:pt x="1170355" y="368299"/>
                </a:lnTo>
                <a:lnTo>
                  <a:pt x="1131742" y="393699"/>
                </a:lnTo>
                <a:lnTo>
                  <a:pt x="1102428" y="419099"/>
                </a:lnTo>
                <a:lnTo>
                  <a:pt x="1066578" y="469899"/>
                </a:lnTo>
                <a:lnTo>
                  <a:pt x="1057485" y="495299"/>
                </a:lnTo>
                <a:lnTo>
                  <a:pt x="1052573" y="507999"/>
                </a:lnTo>
                <a:lnTo>
                  <a:pt x="705381" y="520699"/>
                </a:lnTo>
                <a:lnTo>
                  <a:pt x="564072" y="520699"/>
                </a:lnTo>
                <a:lnTo>
                  <a:pt x="564072" y="647699"/>
                </a:lnTo>
                <a:lnTo>
                  <a:pt x="381835" y="647699"/>
                </a:lnTo>
                <a:lnTo>
                  <a:pt x="334998" y="673099"/>
                </a:lnTo>
                <a:lnTo>
                  <a:pt x="291555" y="698499"/>
                </a:lnTo>
                <a:lnTo>
                  <a:pt x="252895" y="723899"/>
                </a:lnTo>
                <a:lnTo>
                  <a:pt x="220407" y="749299"/>
                </a:lnTo>
                <a:lnTo>
                  <a:pt x="195482" y="787399"/>
                </a:lnTo>
                <a:lnTo>
                  <a:pt x="179507" y="838199"/>
                </a:lnTo>
                <a:lnTo>
                  <a:pt x="173874" y="876299"/>
                </a:lnTo>
                <a:lnTo>
                  <a:pt x="173874" y="3314699"/>
                </a:lnTo>
                <a:lnTo>
                  <a:pt x="195813" y="3314699"/>
                </a:lnTo>
                <a:lnTo>
                  <a:pt x="195813" y="876299"/>
                </a:lnTo>
                <a:lnTo>
                  <a:pt x="201639" y="838199"/>
                </a:lnTo>
                <a:lnTo>
                  <a:pt x="217959" y="800099"/>
                </a:lnTo>
                <a:lnTo>
                  <a:pt x="243037" y="761999"/>
                </a:lnTo>
                <a:lnTo>
                  <a:pt x="275134" y="736599"/>
                </a:lnTo>
                <a:lnTo>
                  <a:pt x="312515" y="711199"/>
                </a:lnTo>
                <a:lnTo>
                  <a:pt x="353443" y="685799"/>
                </a:lnTo>
                <a:lnTo>
                  <a:pt x="438989" y="660399"/>
                </a:lnTo>
                <a:lnTo>
                  <a:pt x="611106" y="660399"/>
                </a:lnTo>
                <a:lnTo>
                  <a:pt x="586018" y="647699"/>
                </a:lnTo>
                <a:lnTo>
                  <a:pt x="586018" y="533399"/>
                </a:lnTo>
                <a:lnTo>
                  <a:pt x="711359" y="533399"/>
                </a:lnTo>
                <a:lnTo>
                  <a:pt x="2920140" y="520699"/>
                </a:lnTo>
                <a:lnTo>
                  <a:pt x="2920033" y="507999"/>
                </a:lnTo>
                <a:lnTo>
                  <a:pt x="1074572" y="507999"/>
                </a:lnTo>
                <a:lnTo>
                  <a:pt x="1080151" y="495299"/>
                </a:lnTo>
                <a:lnTo>
                  <a:pt x="1108270" y="444499"/>
                </a:lnTo>
                <a:lnTo>
                  <a:pt x="1170040" y="393699"/>
                </a:lnTo>
                <a:lnTo>
                  <a:pt x="1217685" y="368299"/>
                </a:lnTo>
                <a:lnTo>
                  <a:pt x="1278711" y="355599"/>
                </a:lnTo>
                <a:lnTo>
                  <a:pt x="3100898" y="355599"/>
                </a:lnTo>
                <a:lnTo>
                  <a:pt x="3100898" y="330199"/>
                </a:lnTo>
                <a:close/>
              </a:path>
              <a:path w="3384550" h="3314700">
                <a:moveTo>
                  <a:pt x="611106" y="660399"/>
                </a:moveTo>
                <a:lnTo>
                  <a:pt x="543911" y="660399"/>
                </a:lnTo>
                <a:lnTo>
                  <a:pt x="564072" y="673099"/>
                </a:lnTo>
                <a:lnTo>
                  <a:pt x="564072" y="1066799"/>
                </a:lnTo>
                <a:lnTo>
                  <a:pt x="546659" y="1066799"/>
                </a:lnTo>
                <a:lnTo>
                  <a:pt x="523420" y="1079499"/>
                </a:lnTo>
                <a:lnTo>
                  <a:pt x="496460" y="1092199"/>
                </a:lnTo>
                <a:lnTo>
                  <a:pt x="467880" y="1117599"/>
                </a:lnTo>
                <a:lnTo>
                  <a:pt x="414268" y="1181099"/>
                </a:lnTo>
                <a:lnTo>
                  <a:pt x="393441" y="1231899"/>
                </a:lnTo>
                <a:lnTo>
                  <a:pt x="379403" y="1295399"/>
                </a:lnTo>
                <a:lnTo>
                  <a:pt x="374257" y="1371599"/>
                </a:lnTo>
                <a:lnTo>
                  <a:pt x="374257" y="3124199"/>
                </a:lnTo>
                <a:lnTo>
                  <a:pt x="396189" y="3124199"/>
                </a:lnTo>
                <a:lnTo>
                  <a:pt x="396189" y="1371599"/>
                </a:lnTo>
                <a:lnTo>
                  <a:pt x="401795" y="1295399"/>
                </a:lnTo>
                <a:lnTo>
                  <a:pt x="416907" y="1231899"/>
                </a:lnTo>
                <a:lnTo>
                  <a:pt x="438971" y="1181099"/>
                </a:lnTo>
                <a:lnTo>
                  <a:pt x="465428" y="1142999"/>
                </a:lnTo>
                <a:lnTo>
                  <a:pt x="521300" y="1104899"/>
                </a:lnTo>
                <a:lnTo>
                  <a:pt x="545602" y="1092199"/>
                </a:lnTo>
                <a:lnTo>
                  <a:pt x="586018" y="1092199"/>
                </a:lnTo>
                <a:lnTo>
                  <a:pt x="586018" y="673099"/>
                </a:lnTo>
                <a:lnTo>
                  <a:pt x="636194" y="673099"/>
                </a:lnTo>
                <a:lnTo>
                  <a:pt x="611106" y="660399"/>
                </a:lnTo>
                <a:close/>
              </a:path>
              <a:path w="3384550" h="3314700">
                <a:moveTo>
                  <a:pt x="586018" y="1092199"/>
                </a:moveTo>
                <a:lnTo>
                  <a:pt x="564072" y="1092199"/>
                </a:lnTo>
                <a:lnTo>
                  <a:pt x="564072" y="2781299"/>
                </a:lnTo>
                <a:lnTo>
                  <a:pt x="586018" y="2781299"/>
                </a:lnTo>
                <a:lnTo>
                  <a:pt x="586018" y="1092199"/>
                </a:lnTo>
                <a:close/>
              </a:path>
              <a:path w="3384550" h="3314700">
                <a:moveTo>
                  <a:pt x="636194" y="673099"/>
                </a:moveTo>
                <a:lnTo>
                  <a:pt x="586018" y="673099"/>
                </a:lnTo>
                <a:lnTo>
                  <a:pt x="631826" y="685799"/>
                </a:lnTo>
                <a:lnTo>
                  <a:pt x="675519" y="711199"/>
                </a:lnTo>
                <a:lnTo>
                  <a:pt x="717597" y="736599"/>
                </a:lnTo>
                <a:lnTo>
                  <a:pt x="758563" y="749299"/>
                </a:lnTo>
                <a:lnTo>
                  <a:pt x="798920" y="774699"/>
                </a:lnTo>
                <a:lnTo>
                  <a:pt x="814371" y="761999"/>
                </a:lnTo>
                <a:lnTo>
                  <a:pt x="806404" y="749299"/>
                </a:lnTo>
                <a:lnTo>
                  <a:pt x="799940" y="736599"/>
                </a:lnTo>
                <a:lnTo>
                  <a:pt x="773734" y="736599"/>
                </a:lnTo>
                <a:lnTo>
                  <a:pt x="729415" y="711199"/>
                </a:lnTo>
                <a:lnTo>
                  <a:pt x="683781" y="685799"/>
                </a:lnTo>
                <a:lnTo>
                  <a:pt x="636194" y="673099"/>
                </a:lnTo>
                <a:close/>
              </a:path>
              <a:path w="3384550" h="3314700">
                <a:moveTo>
                  <a:pt x="711359" y="533399"/>
                </a:moveTo>
                <a:lnTo>
                  <a:pt x="688507" y="533399"/>
                </a:lnTo>
                <a:lnTo>
                  <a:pt x="707382" y="596899"/>
                </a:lnTo>
                <a:lnTo>
                  <a:pt x="729900" y="647699"/>
                </a:lnTo>
                <a:lnTo>
                  <a:pt x="753029" y="698499"/>
                </a:lnTo>
                <a:lnTo>
                  <a:pt x="773734" y="736599"/>
                </a:lnTo>
                <a:lnTo>
                  <a:pt x="799940" y="736599"/>
                </a:lnTo>
                <a:lnTo>
                  <a:pt x="787012" y="711199"/>
                </a:lnTo>
                <a:lnTo>
                  <a:pt x="761301" y="660399"/>
                </a:lnTo>
                <a:lnTo>
                  <a:pt x="734381" y="596899"/>
                </a:lnTo>
                <a:lnTo>
                  <a:pt x="711359" y="533399"/>
                </a:lnTo>
                <a:close/>
              </a:path>
              <a:path w="3384550" h="3314700">
                <a:moveTo>
                  <a:pt x="501979" y="634999"/>
                </a:moveTo>
                <a:lnTo>
                  <a:pt x="480133" y="634999"/>
                </a:lnTo>
                <a:lnTo>
                  <a:pt x="430677" y="647699"/>
                </a:lnTo>
                <a:lnTo>
                  <a:pt x="523227" y="647699"/>
                </a:lnTo>
                <a:lnTo>
                  <a:pt x="501979" y="634999"/>
                </a:lnTo>
                <a:close/>
              </a:path>
              <a:path w="3384550" h="3314700">
                <a:moveTo>
                  <a:pt x="536" y="63499"/>
                </a:moveTo>
                <a:lnTo>
                  <a:pt x="0" y="63499"/>
                </a:lnTo>
                <a:lnTo>
                  <a:pt x="20003" y="76199"/>
                </a:lnTo>
                <a:lnTo>
                  <a:pt x="26628" y="88899"/>
                </a:lnTo>
                <a:lnTo>
                  <a:pt x="51697" y="126999"/>
                </a:lnTo>
                <a:lnTo>
                  <a:pt x="75802" y="152399"/>
                </a:lnTo>
                <a:lnTo>
                  <a:pt x="98308" y="190499"/>
                </a:lnTo>
                <a:lnTo>
                  <a:pt x="118584" y="215899"/>
                </a:lnTo>
                <a:lnTo>
                  <a:pt x="137246" y="266699"/>
                </a:lnTo>
                <a:lnTo>
                  <a:pt x="145836" y="304799"/>
                </a:lnTo>
                <a:lnTo>
                  <a:pt x="144693" y="355599"/>
                </a:lnTo>
                <a:lnTo>
                  <a:pt x="134156" y="406399"/>
                </a:lnTo>
                <a:lnTo>
                  <a:pt x="122962" y="431799"/>
                </a:lnTo>
                <a:lnTo>
                  <a:pt x="110104" y="469899"/>
                </a:lnTo>
                <a:lnTo>
                  <a:pt x="95962" y="495299"/>
                </a:lnTo>
                <a:lnTo>
                  <a:pt x="80919" y="533399"/>
                </a:lnTo>
                <a:lnTo>
                  <a:pt x="68442" y="546099"/>
                </a:lnTo>
                <a:lnTo>
                  <a:pt x="62286" y="558799"/>
                </a:lnTo>
                <a:lnTo>
                  <a:pt x="56323" y="571499"/>
                </a:lnTo>
                <a:lnTo>
                  <a:pt x="75519" y="558799"/>
                </a:lnTo>
                <a:lnTo>
                  <a:pt x="85127" y="546099"/>
                </a:lnTo>
                <a:lnTo>
                  <a:pt x="94800" y="546099"/>
                </a:lnTo>
                <a:lnTo>
                  <a:pt x="123920" y="520699"/>
                </a:lnTo>
                <a:lnTo>
                  <a:pt x="153692" y="495299"/>
                </a:lnTo>
                <a:lnTo>
                  <a:pt x="121323" y="495299"/>
                </a:lnTo>
                <a:lnTo>
                  <a:pt x="130449" y="469899"/>
                </a:lnTo>
                <a:lnTo>
                  <a:pt x="139255" y="457199"/>
                </a:lnTo>
                <a:lnTo>
                  <a:pt x="147534" y="431799"/>
                </a:lnTo>
                <a:lnTo>
                  <a:pt x="155083" y="406399"/>
                </a:lnTo>
                <a:lnTo>
                  <a:pt x="166566" y="355599"/>
                </a:lnTo>
                <a:lnTo>
                  <a:pt x="167521" y="304799"/>
                </a:lnTo>
                <a:lnTo>
                  <a:pt x="157964" y="253999"/>
                </a:lnTo>
                <a:lnTo>
                  <a:pt x="137908" y="203199"/>
                </a:lnTo>
                <a:lnTo>
                  <a:pt x="124984" y="190499"/>
                </a:lnTo>
                <a:lnTo>
                  <a:pt x="111129" y="165099"/>
                </a:lnTo>
                <a:lnTo>
                  <a:pt x="96551" y="139699"/>
                </a:lnTo>
                <a:lnTo>
                  <a:pt x="81457" y="126999"/>
                </a:lnTo>
                <a:lnTo>
                  <a:pt x="146316" y="126999"/>
                </a:lnTo>
                <a:lnTo>
                  <a:pt x="56195" y="88899"/>
                </a:lnTo>
                <a:lnTo>
                  <a:pt x="42237" y="76199"/>
                </a:lnTo>
                <a:lnTo>
                  <a:pt x="28333" y="76199"/>
                </a:lnTo>
                <a:lnTo>
                  <a:pt x="536" y="63499"/>
                </a:lnTo>
                <a:close/>
              </a:path>
              <a:path w="3384550" h="3314700">
                <a:moveTo>
                  <a:pt x="451486" y="431799"/>
                </a:moveTo>
                <a:lnTo>
                  <a:pt x="381819" y="431799"/>
                </a:lnTo>
                <a:lnTo>
                  <a:pt x="400926" y="444499"/>
                </a:lnTo>
                <a:lnTo>
                  <a:pt x="464342" y="469899"/>
                </a:lnTo>
                <a:lnTo>
                  <a:pt x="525494" y="495299"/>
                </a:lnTo>
                <a:lnTo>
                  <a:pt x="535239" y="495299"/>
                </a:lnTo>
                <a:lnTo>
                  <a:pt x="545052" y="507999"/>
                </a:lnTo>
                <a:lnTo>
                  <a:pt x="565018" y="520699"/>
                </a:lnTo>
                <a:lnTo>
                  <a:pt x="570648" y="520699"/>
                </a:lnTo>
                <a:lnTo>
                  <a:pt x="547942" y="482599"/>
                </a:lnTo>
                <a:lnTo>
                  <a:pt x="536867" y="469899"/>
                </a:lnTo>
                <a:lnTo>
                  <a:pt x="525985" y="457199"/>
                </a:lnTo>
                <a:lnTo>
                  <a:pt x="492633" y="457199"/>
                </a:lnTo>
                <a:lnTo>
                  <a:pt x="472456" y="444499"/>
                </a:lnTo>
                <a:lnTo>
                  <a:pt x="451486" y="431799"/>
                </a:lnTo>
                <a:close/>
              </a:path>
              <a:path w="3384550" h="3314700">
                <a:moveTo>
                  <a:pt x="3384293" y="139699"/>
                </a:moveTo>
                <a:lnTo>
                  <a:pt x="867171" y="139699"/>
                </a:lnTo>
                <a:lnTo>
                  <a:pt x="825052" y="152399"/>
                </a:lnTo>
                <a:lnTo>
                  <a:pt x="787233" y="177799"/>
                </a:lnTo>
                <a:lnTo>
                  <a:pt x="754120" y="215899"/>
                </a:lnTo>
                <a:lnTo>
                  <a:pt x="726118" y="253999"/>
                </a:lnTo>
                <a:lnTo>
                  <a:pt x="703632" y="292099"/>
                </a:lnTo>
                <a:lnTo>
                  <a:pt x="687069" y="342899"/>
                </a:lnTo>
                <a:lnTo>
                  <a:pt x="676834" y="393699"/>
                </a:lnTo>
                <a:lnTo>
                  <a:pt x="673332" y="444499"/>
                </a:lnTo>
                <a:lnTo>
                  <a:pt x="673993" y="457199"/>
                </a:lnTo>
                <a:lnTo>
                  <a:pt x="675888" y="482599"/>
                </a:lnTo>
                <a:lnTo>
                  <a:pt x="678885" y="495299"/>
                </a:lnTo>
                <a:lnTo>
                  <a:pt x="682852" y="520699"/>
                </a:lnTo>
                <a:lnTo>
                  <a:pt x="705381" y="520699"/>
                </a:lnTo>
                <a:lnTo>
                  <a:pt x="701164" y="495299"/>
                </a:lnTo>
                <a:lnTo>
                  <a:pt x="697984" y="482599"/>
                </a:lnTo>
                <a:lnTo>
                  <a:pt x="695976" y="457199"/>
                </a:lnTo>
                <a:lnTo>
                  <a:pt x="698069" y="406399"/>
                </a:lnTo>
                <a:lnTo>
                  <a:pt x="706393" y="355599"/>
                </a:lnTo>
                <a:lnTo>
                  <a:pt x="720174" y="317499"/>
                </a:lnTo>
                <a:lnTo>
                  <a:pt x="739336" y="279399"/>
                </a:lnTo>
                <a:lnTo>
                  <a:pt x="763801" y="241299"/>
                </a:lnTo>
                <a:lnTo>
                  <a:pt x="793495" y="203199"/>
                </a:lnTo>
                <a:lnTo>
                  <a:pt x="828341" y="177799"/>
                </a:lnTo>
                <a:lnTo>
                  <a:pt x="868262" y="165099"/>
                </a:lnTo>
                <a:lnTo>
                  <a:pt x="913184" y="152399"/>
                </a:lnTo>
                <a:lnTo>
                  <a:pt x="3384293" y="152399"/>
                </a:lnTo>
                <a:lnTo>
                  <a:pt x="3384293" y="139699"/>
                </a:lnTo>
                <a:close/>
              </a:path>
              <a:path w="3384550" h="3314700">
                <a:moveTo>
                  <a:pt x="407535" y="419099"/>
                </a:moveTo>
                <a:lnTo>
                  <a:pt x="235209" y="419099"/>
                </a:lnTo>
                <a:lnTo>
                  <a:pt x="206300" y="444499"/>
                </a:lnTo>
                <a:lnTo>
                  <a:pt x="183650" y="457199"/>
                </a:lnTo>
                <a:lnTo>
                  <a:pt x="161930" y="469899"/>
                </a:lnTo>
                <a:lnTo>
                  <a:pt x="141150" y="482599"/>
                </a:lnTo>
                <a:lnTo>
                  <a:pt x="121323" y="495299"/>
                </a:lnTo>
                <a:lnTo>
                  <a:pt x="153692" y="495299"/>
                </a:lnTo>
                <a:lnTo>
                  <a:pt x="184502" y="482599"/>
                </a:lnTo>
                <a:lnTo>
                  <a:pt x="216739" y="457199"/>
                </a:lnTo>
                <a:lnTo>
                  <a:pt x="270461" y="431799"/>
                </a:lnTo>
                <a:lnTo>
                  <a:pt x="429814" y="431799"/>
                </a:lnTo>
                <a:lnTo>
                  <a:pt x="407535" y="419099"/>
                </a:lnTo>
                <a:close/>
              </a:path>
              <a:path w="3384550" h="3314700">
                <a:moveTo>
                  <a:pt x="474910" y="88899"/>
                </a:moveTo>
                <a:lnTo>
                  <a:pt x="452688" y="88899"/>
                </a:lnTo>
                <a:lnTo>
                  <a:pt x="443092" y="101599"/>
                </a:lnTo>
                <a:lnTo>
                  <a:pt x="425232" y="152399"/>
                </a:lnTo>
                <a:lnTo>
                  <a:pt x="407240" y="228599"/>
                </a:lnTo>
                <a:lnTo>
                  <a:pt x="406558" y="266699"/>
                </a:lnTo>
                <a:lnTo>
                  <a:pt x="415458" y="317499"/>
                </a:lnTo>
                <a:lnTo>
                  <a:pt x="433929" y="368299"/>
                </a:lnTo>
                <a:lnTo>
                  <a:pt x="447689" y="393699"/>
                </a:lnTo>
                <a:lnTo>
                  <a:pt x="462340" y="406399"/>
                </a:lnTo>
                <a:lnTo>
                  <a:pt x="492633" y="457199"/>
                </a:lnTo>
                <a:lnTo>
                  <a:pt x="525985" y="457199"/>
                </a:lnTo>
                <a:lnTo>
                  <a:pt x="506042" y="431799"/>
                </a:lnTo>
                <a:lnTo>
                  <a:pt x="487055" y="406399"/>
                </a:lnTo>
                <a:lnTo>
                  <a:pt x="469388" y="380999"/>
                </a:lnTo>
                <a:lnTo>
                  <a:pt x="453405" y="355599"/>
                </a:lnTo>
                <a:lnTo>
                  <a:pt x="436240" y="317499"/>
                </a:lnTo>
                <a:lnTo>
                  <a:pt x="428251" y="266699"/>
                </a:lnTo>
                <a:lnTo>
                  <a:pt x="429120" y="228599"/>
                </a:lnTo>
                <a:lnTo>
                  <a:pt x="438531" y="177799"/>
                </a:lnTo>
                <a:lnTo>
                  <a:pt x="449047" y="152399"/>
                </a:lnTo>
                <a:lnTo>
                  <a:pt x="461308" y="114299"/>
                </a:lnTo>
                <a:lnTo>
                  <a:pt x="474910" y="88899"/>
                </a:lnTo>
                <a:close/>
              </a:path>
              <a:path w="3384550" h="3314700">
                <a:moveTo>
                  <a:pt x="366012" y="406399"/>
                </a:moveTo>
                <a:lnTo>
                  <a:pt x="294832" y="406399"/>
                </a:lnTo>
                <a:lnTo>
                  <a:pt x="264754" y="419099"/>
                </a:lnTo>
                <a:lnTo>
                  <a:pt x="386705" y="419099"/>
                </a:lnTo>
                <a:lnTo>
                  <a:pt x="366012" y="406399"/>
                </a:lnTo>
                <a:close/>
              </a:path>
              <a:path w="3384550" h="3314700">
                <a:moveTo>
                  <a:pt x="519430" y="0"/>
                </a:moveTo>
                <a:lnTo>
                  <a:pt x="502189" y="12699"/>
                </a:lnTo>
                <a:lnTo>
                  <a:pt x="494005" y="25399"/>
                </a:lnTo>
                <a:lnTo>
                  <a:pt x="485904" y="25399"/>
                </a:lnTo>
                <a:lnTo>
                  <a:pt x="453726" y="50799"/>
                </a:lnTo>
                <a:lnTo>
                  <a:pt x="420809" y="76199"/>
                </a:lnTo>
                <a:lnTo>
                  <a:pt x="386588" y="101599"/>
                </a:lnTo>
                <a:lnTo>
                  <a:pt x="350500" y="126999"/>
                </a:lnTo>
                <a:lnTo>
                  <a:pt x="325491" y="139699"/>
                </a:lnTo>
                <a:lnTo>
                  <a:pt x="300246" y="139699"/>
                </a:lnTo>
                <a:lnTo>
                  <a:pt x="274763" y="152399"/>
                </a:lnTo>
                <a:lnTo>
                  <a:pt x="171313" y="152399"/>
                </a:lnTo>
                <a:lnTo>
                  <a:pt x="191017" y="165099"/>
                </a:lnTo>
                <a:lnTo>
                  <a:pt x="305726" y="165099"/>
                </a:lnTo>
                <a:lnTo>
                  <a:pt x="360437" y="139699"/>
                </a:lnTo>
                <a:lnTo>
                  <a:pt x="407991" y="114299"/>
                </a:lnTo>
                <a:lnTo>
                  <a:pt x="452688" y="88899"/>
                </a:lnTo>
                <a:lnTo>
                  <a:pt x="474910" y="88899"/>
                </a:lnTo>
                <a:lnTo>
                  <a:pt x="489453" y="63499"/>
                </a:lnTo>
                <a:lnTo>
                  <a:pt x="496658" y="38099"/>
                </a:lnTo>
                <a:lnTo>
                  <a:pt x="504034" y="25399"/>
                </a:lnTo>
                <a:lnTo>
                  <a:pt x="519430" y="0"/>
                </a:lnTo>
                <a:close/>
              </a:path>
              <a:path w="3384550" h="3314700">
                <a:moveTo>
                  <a:pt x="146316" y="126999"/>
                </a:moveTo>
                <a:lnTo>
                  <a:pt x="102614" y="126999"/>
                </a:lnTo>
                <a:lnTo>
                  <a:pt x="124719" y="139699"/>
                </a:lnTo>
                <a:lnTo>
                  <a:pt x="147657" y="152399"/>
                </a:lnTo>
                <a:lnTo>
                  <a:pt x="231365" y="152399"/>
                </a:lnTo>
                <a:lnTo>
                  <a:pt x="213570" y="139699"/>
                </a:lnTo>
                <a:lnTo>
                  <a:pt x="177605" y="139699"/>
                </a:lnTo>
                <a:lnTo>
                  <a:pt x="14631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581830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283394" y="330199"/>
                </a:moveTo>
                <a:lnTo>
                  <a:pt x="2103701" y="330199"/>
                </a:lnTo>
                <a:lnTo>
                  <a:pt x="2164748" y="342899"/>
                </a:lnTo>
                <a:lnTo>
                  <a:pt x="2213938" y="368299"/>
                </a:lnTo>
                <a:lnTo>
                  <a:pt x="2252550" y="393699"/>
                </a:lnTo>
                <a:lnTo>
                  <a:pt x="2281864" y="419099"/>
                </a:lnTo>
                <a:lnTo>
                  <a:pt x="2317714" y="469899"/>
                </a:lnTo>
                <a:lnTo>
                  <a:pt x="2326808" y="495299"/>
                </a:lnTo>
                <a:lnTo>
                  <a:pt x="2331720" y="507999"/>
                </a:lnTo>
                <a:lnTo>
                  <a:pt x="2678911" y="520699"/>
                </a:lnTo>
                <a:lnTo>
                  <a:pt x="2820221" y="520699"/>
                </a:lnTo>
                <a:lnTo>
                  <a:pt x="2820221" y="647699"/>
                </a:lnTo>
                <a:lnTo>
                  <a:pt x="3002457" y="647699"/>
                </a:lnTo>
                <a:lnTo>
                  <a:pt x="3049294" y="673099"/>
                </a:lnTo>
                <a:lnTo>
                  <a:pt x="3092738" y="698499"/>
                </a:lnTo>
                <a:lnTo>
                  <a:pt x="3131398" y="723899"/>
                </a:lnTo>
                <a:lnTo>
                  <a:pt x="3163885" y="749299"/>
                </a:lnTo>
                <a:lnTo>
                  <a:pt x="3188811" y="787399"/>
                </a:lnTo>
                <a:lnTo>
                  <a:pt x="3204785" y="838199"/>
                </a:lnTo>
                <a:lnTo>
                  <a:pt x="3210418" y="876299"/>
                </a:lnTo>
                <a:lnTo>
                  <a:pt x="3210418" y="3314699"/>
                </a:lnTo>
                <a:lnTo>
                  <a:pt x="3188479" y="3314699"/>
                </a:lnTo>
                <a:lnTo>
                  <a:pt x="3188479" y="876299"/>
                </a:lnTo>
                <a:lnTo>
                  <a:pt x="3182653" y="838199"/>
                </a:lnTo>
                <a:lnTo>
                  <a:pt x="3166333" y="800099"/>
                </a:lnTo>
                <a:lnTo>
                  <a:pt x="3141256" y="761999"/>
                </a:lnTo>
                <a:lnTo>
                  <a:pt x="3109158" y="736599"/>
                </a:lnTo>
                <a:lnTo>
                  <a:pt x="3071777" y="711199"/>
                </a:lnTo>
                <a:lnTo>
                  <a:pt x="3030850" y="685799"/>
                </a:lnTo>
                <a:lnTo>
                  <a:pt x="2945303" y="660399"/>
                </a:lnTo>
                <a:lnTo>
                  <a:pt x="2773186" y="660399"/>
                </a:lnTo>
                <a:lnTo>
                  <a:pt x="2798274" y="647699"/>
                </a:lnTo>
                <a:lnTo>
                  <a:pt x="2798274" y="533399"/>
                </a:lnTo>
                <a:lnTo>
                  <a:pt x="2672934" y="533399"/>
                </a:lnTo>
                <a:lnTo>
                  <a:pt x="464153" y="520699"/>
                </a:lnTo>
                <a:lnTo>
                  <a:pt x="464260" y="507999"/>
                </a:lnTo>
                <a:lnTo>
                  <a:pt x="2309720" y="507999"/>
                </a:lnTo>
                <a:lnTo>
                  <a:pt x="2304141" y="495299"/>
                </a:lnTo>
                <a:lnTo>
                  <a:pt x="2276023" y="444499"/>
                </a:lnTo>
                <a:lnTo>
                  <a:pt x="2214252" y="393699"/>
                </a:lnTo>
                <a:lnTo>
                  <a:pt x="2166607" y="368299"/>
                </a:lnTo>
                <a:lnTo>
                  <a:pt x="2105581" y="355599"/>
                </a:lnTo>
                <a:lnTo>
                  <a:pt x="283394" y="355599"/>
                </a:lnTo>
                <a:lnTo>
                  <a:pt x="283394" y="330199"/>
                </a:lnTo>
                <a:close/>
              </a:path>
              <a:path w="3384550" h="3314700">
                <a:moveTo>
                  <a:pt x="2773186" y="660399"/>
                </a:moveTo>
                <a:lnTo>
                  <a:pt x="2840381" y="660399"/>
                </a:lnTo>
                <a:lnTo>
                  <a:pt x="2820220" y="673099"/>
                </a:lnTo>
                <a:lnTo>
                  <a:pt x="2820220" y="1066799"/>
                </a:lnTo>
                <a:lnTo>
                  <a:pt x="2837634" y="1066799"/>
                </a:lnTo>
                <a:lnTo>
                  <a:pt x="2860872" y="1079499"/>
                </a:lnTo>
                <a:lnTo>
                  <a:pt x="2887832" y="1092199"/>
                </a:lnTo>
                <a:lnTo>
                  <a:pt x="2916413" y="1117599"/>
                </a:lnTo>
                <a:lnTo>
                  <a:pt x="2970024" y="1181099"/>
                </a:lnTo>
                <a:lnTo>
                  <a:pt x="2990851" y="1231899"/>
                </a:lnTo>
                <a:lnTo>
                  <a:pt x="3004889" y="1295399"/>
                </a:lnTo>
                <a:lnTo>
                  <a:pt x="3010035" y="1371599"/>
                </a:lnTo>
                <a:lnTo>
                  <a:pt x="3010035" y="3124199"/>
                </a:lnTo>
                <a:lnTo>
                  <a:pt x="2988103" y="3124199"/>
                </a:lnTo>
                <a:lnTo>
                  <a:pt x="2988103" y="1371599"/>
                </a:lnTo>
                <a:lnTo>
                  <a:pt x="2982497" y="1295399"/>
                </a:lnTo>
                <a:lnTo>
                  <a:pt x="2967385" y="1231899"/>
                </a:lnTo>
                <a:lnTo>
                  <a:pt x="2945322" y="1181099"/>
                </a:lnTo>
                <a:lnTo>
                  <a:pt x="2918864" y="1142999"/>
                </a:lnTo>
                <a:lnTo>
                  <a:pt x="2862993" y="1104899"/>
                </a:lnTo>
                <a:lnTo>
                  <a:pt x="2838691" y="1092199"/>
                </a:lnTo>
                <a:lnTo>
                  <a:pt x="2798275" y="1092199"/>
                </a:lnTo>
                <a:lnTo>
                  <a:pt x="2798275" y="673099"/>
                </a:lnTo>
                <a:lnTo>
                  <a:pt x="2748098" y="673099"/>
                </a:lnTo>
                <a:lnTo>
                  <a:pt x="2773186" y="660399"/>
                </a:lnTo>
                <a:close/>
              </a:path>
              <a:path w="3384550" h="3314700">
                <a:moveTo>
                  <a:pt x="2798275" y="1092199"/>
                </a:moveTo>
                <a:lnTo>
                  <a:pt x="2820220" y="1092199"/>
                </a:lnTo>
                <a:lnTo>
                  <a:pt x="2820220" y="2781299"/>
                </a:lnTo>
                <a:lnTo>
                  <a:pt x="2798275" y="2781299"/>
                </a:lnTo>
                <a:lnTo>
                  <a:pt x="2798275" y="1092199"/>
                </a:lnTo>
                <a:close/>
              </a:path>
              <a:path w="3384550" h="3314700">
                <a:moveTo>
                  <a:pt x="2748098" y="673099"/>
                </a:moveTo>
                <a:lnTo>
                  <a:pt x="2798275" y="673099"/>
                </a:lnTo>
                <a:lnTo>
                  <a:pt x="2752466" y="685799"/>
                </a:lnTo>
                <a:lnTo>
                  <a:pt x="2708773" y="711199"/>
                </a:lnTo>
                <a:lnTo>
                  <a:pt x="2666695" y="736599"/>
                </a:lnTo>
                <a:lnTo>
                  <a:pt x="2625729" y="749299"/>
                </a:lnTo>
                <a:lnTo>
                  <a:pt x="2585373" y="774699"/>
                </a:lnTo>
                <a:lnTo>
                  <a:pt x="2569922" y="761999"/>
                </a:lnTo>
                <a:lnTo>
                  <a:pt x="2577888" y="749299"/>
                </a:lnTo>
                <a:lnTo>
                  <a:pt x="2584352" y="736599"/>
                </a:lnTo>
                <a:lnTo>
                  <a:pt x="2610559" y="736599"/>
                </a:lnTo>
                <a:lnTo>
                  <a:pt x="2654877" y="711199"/>
                </a:lnTo>
                <a:lnTo>
                  <a:pt x="2700511" y="685799"/>
                </a:lnTo>
                <a:lnTo>
                  <a:pt x="2748098" y="673099"/>
                </a:lnTo>
                <a:close/>
              </a:path>
              <a:path w="3384550" h="3314700">
                <a:moveTo>
                  <a:pt x="2672934" y="533399"/>
                </a:moveTo>
                <a:lnTo>
                  <a:pt x="2695785" y="533399"/>
                </a:lnTo>
                <a:lnTo>
                  <a:pt x="2676911" y="596899"/>
                </a:lnTo>
                <a:lnTo>
                  <a:pt x="2654392" y="647699"/>
                </a:lnTo>
                <a:lnTo>
                  <a:pt x="2631264" y="698499"/>
                </a:lnTo>
                <a:lnTo>
                  <a:pt x="2610559" y="736599"/>
                </a:lnTo>
                <a:lnTo>
                  <a:pt x="2584352" y="736599"/>
                </a:lnTo>
                <a:lnTo>
                  <a:pt x="2597281" y="711199"/>
                </a:lnTo>
                <a:lnTo>
                  <a:pt x="2622991" y="660399"/>
                </a:lnTo>
                <a:lnTo>
                  <a:pt x="2649911" y="596899"/>
                </a:lnTo>
                <a:lnTo>
                  <a:pt x="2672934" y="533399"/>
                </a:lnTo>
                <a:close/>
              </a:path>
              <a:path w="3384550" h="3314700">
                <a:moveTo>
                  <a:pt x="2882314" y="634999"/>
                </a:moveTo>
                <a:lnTo>
                  <a:pt x="2904159" y="634999"/>
                </a:lnTo>
                <a:lnTo>
                  <a:pt x="2953616" y="647699"/>
                </a:lnTo>
                <a:lnTo>
                  <a:pt x="2861065" y="647699"/>
                </a:lnTo>
                <a:lnTo>
                  <a:pt x="2882314" y="634999"/>
                </a:lnTo>
                <a:close/>
              </a:path>
              <a:path w="3384550" h="3314700">
                <a:moveTo>
                  <a:pt x="3383756" y="63499"/>
                </a:moveTo>
                <a:lnTo>
                  <a:pt x="3384293" y="63499"/>
                </a:lnTo>
                <a:lnTo>
                  <a:pt x="3364289" y="76199"/>
                </a:lnTo>
                <a:lnTo>
                  <a:pt x="3357664" y="88899"/>
                </a:lnTo>
                <a:lnTo>
                  <a:pt x="3332595" y="126999"/>
                </a:lnTo>
                <a:lnTo>
                  <a:pt x="3308491" y="152399"/>
                </a:lnTo>
                <a:lnTo>
                  <a:pt x="3285984" y="190499"/>
                </a:lnTo>
                <a:lnTo>
                  <a:pt x="3265708" y="215899"/>
                </a:lnTo>
                <a:lnTo>
                  <a:pt x="3247046" y="266699"/>
                </a:lnTo>
                <a:lnTo>
                  <a:pt x="3238456" y="304799"/>
                </a:lnTo>
                <a:lnTo>
                  <a:pt x="3239599" y="355599"/>
                </a:lnTo>
                <a:lnTo>
                  <a:pt x="3250136" y="406399"/>
                </a:lnTo>
                <a:lnTo>
                  <a:pt x="3261330" y="431799"/>
                </a:lnTo>
                <a:lnTo>
                  <a:pt x="3274188" y="469899"/>
                </a:lnTo>
                <a:lnTo>
                  <a:pt x="3288330" y="495299"/>
                </a:lnTo>
                <a:lnTo>
                  <a:pt x="3303373" y="533399"/>
                </a:lnTo>
                <a:lnTo>
                  <a:pt x="3315850" y="546099"/>
                </a:lnTo>
                <a:lnTo>
                  <a:pt x="3322006" y="558799"/>
                </a:lnTo>
                <a:lnTo>
                  <a:pt x="3327969" y="571499"/>
                </a:lnTo>
                <a:lnTo>
                  <a:pt x="3308773" y="558799"/>
                </a:lnTo>
                <a:lnTo>
                  <a:pt x="3299166" y="546099"/>
                </a:lnTo>
                <a:lnTo>
                  <a:pt x="3289492" y="546099"/>
                </a:lnTo>
                <a:lnTo>
                  <a:pt x="3260372" y="520699"/>
                </a:lnTo>
                <a:lnTo>
                  <a:pt x="3230601" y="495299"/>
                </a:lnTo>
                <a:lnTo>
                  <a:pt x="3262970" y="495299"/>
                </a:lnTo>
                <a:lnTo>
                  <a:pt x="3253843" y="469899"/>
                </a:lnTo>
                <a:lnTo>
                  <a:pt x="3245038" y="457199"/>
                </a:lnTo>
                <a:lnTo>
                  <a:pt x="3236758" y="431799"/>
                </a:lnTo>
                <a:lnTo>
                  <a:pt x="3229209" y="406399"/>
                </a:lnTo>
                <a:lnTo>
                  <a:pt x="3217726" y="355599"/>
                </a:lnTo>
                <a:lnTo>
                  <a:pt x="3216771" y="304799"/>
                </a:lnTo>
                <a:lnTo>
                  <a:pt x="3226328" y="253999"/>
                </a:lnTo>
                <a:lnTo>
                  <a:pt x="3246384" y="203199"/>
                </a:lnTo>
                <a:lnTo>
                  <a:pt x="3259308" y="190499"/>
                </a:lnTo>
                <a:lnTo>
                  <a:pt x="3273163" y="165099"/>
                </a:lnTo>
                <a:lnTo>
                  <a:pt x="3287742" y="139699"/>
                </a:lnTo>
                <a:lnTo>
                  <a:pt x="3302835" y="126999"/>
                </a:lnTo>
                <a:lnTo>
                  <a:pt x="3237976" y="126999"/>
                </a:lnTo>
                <a:lnTo>
                  <a:pt x="3328097" y="88899"/>
                </a:lnTo>
                <a:lnTo>
                  <a:pt x="3342055" y="76199"/>
                </a:lnTo>
                <a:lnTo>
                  <a:pt x="3355959" y="76199"/>
                </a:lnTo>
                <a:lnTo>
                  <a:pt x="3383756" y="63499"/>
                </a:lnTo>
                <a:close/>
              </a:path>
              <a:path w="3384550" h="3314700">
                <a:moveTo>
                  <a:pt x="2932807" y="431799"/>
                </a:moveTo>
                <a:lnTo>
                  <a:pt x="3002474" y="431799"/>
                </a:lnTo>
                <a:lnTo>
                  <a:pt x="2983367" y="444499"/>
                </a:lnTo>
                <a:lnTo>
                  <a:pt x="2919950" y="469899"/>
                </a:lnTo>
                <a:lnTo>
                  <a:pt x="2858798" y="495299"/>
                </a:lnTo>
                <a:lnTo>
                  <a:pt x="2849053" y="495299"/>
                </a:lnTo>
                <a:lnTo>
                  <a:pt x="2839240" y="507999"/>
                </a:lnTo>
                <a:lnTo>
                  <a:pt x="2819275" y="520699"/>
                </a:lnTo>
                <a:lnTo>
                  <a:pt x="2813644" y="520699"/>
                </a:lnTo>
                <a:lnTo>
                  <a:pt x="2836351" y="482599"/>
                </a:lnTo>
                <a:lnTo>
                  <a:pt x="2847426" y="469899"/>
                </a:lnTo>
                <a:lnTo>
                  <a:pt x="2858307" y="457199"/>
                </a:lnTo>
                <a:lnTo>
                  <a:pt x="2891659" y="457199"/>
                </a:lnTo>
                <a:lnTo>
                  <a:pt x="2911836" y="444499"/>
                </a:lnTo>
                <a:lnTo>
                  <a:pt x="2932807" y="431799"/>
                </a:lnTo>
                <a:close/>
              </a:path>
              <a:path w="3384550" h="3314700">
                <a:moveTo>
                  <a:pt x="0" y="139699"/>
                </a:moveTo>
                <a:lnTo>
                  <a:pt x="2517122" y="139699"/>
                </a:lnTo>
                <a:lnTo>
                  <a:pt x="2559240" y="152399"/>
                </a:lnTo>
                <a:lnTo>
                  <a:pt x="2597059" y="177799"/>
                </a:lnTo>
                <a:lnTo>
                  <a:pt x="2630173" y="215899"/>
                </a:lnTo>
                <a:lnTo>
                  <a:pt x="2658175" y="253999"/>
                </a:lnTo>
                <a:lnTo>
                  <a:pt x="2680660" y="292099"/>
                </a:lnTo>
                <a:lnTo>
                  <a:pt x="2697223" y="342899"/>
                </a:lnTo>
                <a:lnTo>
                  <a:pt x="2707459" y="393699"/>
                </a:lnTo>
                <a:lnTo>
                  <a:pt x="2710961" y="444499"/>
                </a:lnTo>
                <a:lnTo>
                  <a:pt x="2710300" y="457199"/>
                </a:lnTo>
                <a:lnTo>
                  <a:pt x="2708405" y="482599"/>
                </a:lnTo>
                <a:lnTo>
                  <a:pt x="2705408" y="495299"/>
                </a:lnTo>
                <a:lnTo>
                  <a:pt x="2701441" y="520699"/>
                </a:lnTo>
                <a:lnTo>
                  <a:pt x="2678911" y="520699"/>
                </a:lnTo>
                <a:lnTo>
                  <a:pt x="2683128" y="495299"/>
                </a:lnTo>
                <a:lnTo>
                  <a:pt x="2686308" y="482599"/>
                </a:lnTo>
                <a:lnTo>
                  <a:pt x="2688316" y="457199"/>
                </a:lnTo>
                <a:lnTo>
                  <a:pt x="2686224" y="406399"/>
                </a:lnTo>
                <a:lnTo>
                  <a:pt x="2677899" y="355599"/>
                </a:lnTo>
                <a:lnTo>
                  <a:pt x="2664118" y="317499"/>
                </a:lnTo>
                <a:lnTo>
                  <a:pt x="2644957" y="279399"/>
                </a:lnTo>
                <a:lnTo>
                  <a:pt x="2620491" y="241299"/>
                </a:lnTo>
                <a:lnTo>
                  <a:pt x="2590797" y="203199"/>
                </a:lnTo>
                <a:lnTo>
                  <a:pt x="2555951" y="177799"/>
                </a:lnTo>
                <a:lnTo>
                  <a:pt x="2516030" y="165099"/>
                </a:lnTo>
                <a:lnTo>
                  <a:pt x="2471109" y="152399"/>
                </a:lnTo>
                <a:lnTo>
                  <a:pt x="0" y="152399"/>
                </a:lnTo>
                <a:lnTo>
                  <a:pt x="0" y="139699"/>
                </a:lnTo>
                <a:close/>
              </a:path>
              <a:path w="3384550" h="3314700">
                <a:moveTo>
                  <a:pt x="2976758" y="419099"/>
                </a:moveTo>
                <a:lnTo>
                  <a:pt x="3149083" y="419099"/>
                </a:lnTo>
                <a:lnTo>
                  <a:pt x="3177992" y="444499"/>
                </a:lnTo>
                <a:lnTo>
                  <a:pt x="3200642" y="457199"/>
                </a:lnTo>
                <a:lnTo>
                  <a:pt x="3222363" y="469899"/>
                </a:lnTo>
                <a:lnTo>
                  <a:pt x="3243142" y="482599"/>
                </a:lnTo>
                <a:lnTo>
                  <a:pt x="3262970" y="495299"/>
                </a:lnTo>
                <a:lnTo>
                  <a:pt x="3230601" y="495299"/>
                </a:lnTo>
                <a:lnTo>
                  <a:pt x="3199790" y="482599"/>
                </a:lnTo>
                <a:lnTo>
                  <a:pt x="3167553" y="457199"/>
                </a:lnTo>
                <a:lnTo>
                  <a:pt x="3113831" y="431799"/>
                </a:lnTo>
                <a:lnTo>
                  <a:pt x="2954478" y="431799"/>
                </a:lnTo>
                <a:lnTo>
                  <a:pt x="2976758" y="419099"/>
                </a:lnTo>
                <a:close/>
              </a:path>
              <a:path w="3384550" h="3314700">
                <a:moveTo>
                  <a:pt x="2909382" y="88899"/>
                </a:moveTo>
                <a:lnTo>
                  <a:pt x="2931605" y="88899"/>
                </a:lnTo>
                <a:lnTo>
                  <a:pt x="2941200" y="101599"/>
                </a:lnTo>
                <a:lnTo>
                  <a:pt x="2959061" y="152399"/>
                </a:lnTo>
                <a:lnTo>
                  <a:pt x="2977053" y="228599"/>
                </a:lnTo>
                <a:lnTo>
                  <a:pt x="2977734" y="266699"/>
                </a:lnTo>
                <a:lnTo>
                  <a:pt x="2968834" y="317499"/>
                </a:lnTo>
                <a:lnTo>
                  <a:pt x="2950364" y="368299"/>
                </a:lnTo>
                <a:lnTo>
                  <a:pt x="2936604" y="393699"/>
                </a:lnTo>
                <a:lnTo>
                  <a:pt x="2921952" y="406399"/>
                </a:lnTo>
                <a:lnTo>
                  <a:pt x="2891659" y="457199"/>
                </a:lnTo>
                <a:lnTo>
                  <a:pt x="2858307" y="457199"/>
                </a:lnTo>
                <a:lnTo>
                  <a:pt x="2878250" y="431799"/>
                </a:lnTo>
                <a:lnTo>
                  <a:pt x="2897237" y="406399"/>
                </a:lnTo>
                <a:lnTo>
                  <a:pt x="2914904" y="380999"/>
                </a:lnTo>
                <a:lnTo>
                  <a:pt x="2930887" y="355599"/>
                </a:lnTo>
                <a:lnTo>
                  <a:pt x="2948052" y="317499"/>
                </a:lnTo>
                <a:lnTo>
                  <a:pt x="2956041" y="266699"/>
                </a:lnTo>
                <a:lnTo>
                  <a:pt x="2955172" y="228599"/>
                </a:lnTo>
                <a:lnTo>
                  <a:pt x="2945761" y="177799"/>
                </a:lnTo>
                <a:lnTo>
                  <a:pt x="2935245" y="152399"/>
                </a:lnTo>
                <a:lnTo>
                  <a:pt x="2922985" y="114299"/>
                </a:lnTo>
                <a:lnTo>
                  <a:pt x="2909382" y="88899"/>
                </a:lnTo>
                <a:close/>
              </a:path>
              <a:path w="3384550" h="3314700">
                <a:moveTo>
                  <a:pt x="3018280" y="406399"/>
                </a:moveTo>
                <a:lnTo>
                  <a:pt x="3089460" y="406399"/>
                </a:lnTo>
                <a:lnTo>
                  <a:pt x="3119538" y="419099"/>
                </a:lnTo>
                <a:lnTo>
                  <a:pt x="2997587" y="419099"/>
                </a:lnTo>
                <a:lnTo>
                  <a:pt x="3018280" y="406399"/>
                </a:lnTo>
                <a:close/>
              </a:path>
              <a:path w="3384550" h="3314700">
                <a:moveTo>
                  <a:pt x="2864862" y="0"/>
                </a:moveTo>
                <a:lnTo>
                  <a:pt x="2882103" y="12699"/>
                </a:lnTo>
                <a:lnTo>
                  <a:pt x="2890287" y="25399"/>
                </a:lnTo>
                <a:lnTo>
                  <a:pt x="2898388" y="25399"/>
                </a:lnTo>
                <a:lnTo>
                  <a:pt x="2930567" y="50799"/>
                </a:lnTo>
                <a:lnTo>
                  <a:pt x="2963484" y="76199"/>
                </a:lnTo>
                <a:lnTo>
                  <a:pt x="2997704" y="101599"/>
                </a:lnTo>
                <a:lnTo>
                  <a:pt x="3033792" y="126999"/>
                </a:lnTo>
                <a:lnTo>
                  <a:pt x="3058801" y="139699"/>
                </a:lnTo>
                <a:lnTo>
                  <a:pt x="3084046" y="139699"/>
                </a:lnTo>
                <a:lnTo>
                  <a:pt x="3109529" y="152399"/>
                </a:lnTo>
                <a:lnTo>
                  <a:pt x="3212980" y="152399"/>
                </a:lnTo>
                <a:lnTo>
                  <a:pt x="3193275" y="165099"/>
                </a:lnTo>
                <a:lnTo>
                  <a:pt x="3078566" y="165099"/>
                </a:lnTo>
                <a:lnTo>
                  <a:pt x="3023855" y="139699"/>
                </a:lnTo>
                <a:lnTo>
                  <a:pt x="2976301" y="114299"/>
                </a:lnTo>
                <a:lnTo>
                  <a:pt x="2931605" y="88899"/>
                </a:lnTo>
                <a:lnTo>
                  <a:pt x="2909382" y="88899"/>
                </a:lnTo>
                <a:lnTo>
                  <a:pt x="2894839" y="63499"/>
                </a:lnTo>
                <a:lnTo>
                  <a:pt x="2887634" y="38099"/>
                </a:lnTo>
                <a:lnTo>
                  <a:pt x="2880258" y="25399"/>
                </a:lnTo>
                <a:lnTo>
                  <a:pt x="2864862" y="0"/>
                </a:lnTo>
                <a:close/>
              </a:path>
              <a:path w="3384550" h="3314700">
                <a:moveTo>
                  <a:pt x="3237976" y="126999"/>
                </a:moveTo>
                <a:lnTo>
                  <a:pt x="3281678" y="126999"/>
                </a:lnTo>
                <a:lnTo>
                  <a:pt x="3259573" y="139699"/>
                </a:lnTo>
                <a:lnTo>
                  <a:pt x="3236635" y="152399"/>
                </a:lnTo>
                <a:lnTo>
                  <a:pt x="3152928" y="152399"/>
                </a:lnTo>
                <a:lnTo>
                  <a:pt x="3170723" y="139699"/>
                </a:lnTo>
                <a:lnTo>
                  <a:pt x="3206688" y="139699"/>
                </a:lnTo>
                <a:lnTo>
                  <a:pt x="323797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46372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292477" y="2697054"/>
            <a:ext cx="7832090" cy="59315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46372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604988" y="2308451"/>
            <a:ext cx="7590155" cy="5534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B85978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63720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21733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3100898" y="330199"/>
                </a:moveTo>
                <a:lnTo>
                  <a:pt x="1280591" y="330199"/>
                </a:lnTo>
                <a:lnTo>
                  <a:pt x="1219544" y="342899"/>
                </a:lnTo>
                <a:lnTo>
                  <a:pt x="1170355" y="368299"/>
                </a:lnTo>
                <a:lnTo>
                  <a:pt x="1131742" y="393699"/>
                </a:lnTo>
                <a:lnTo>
                  <a:pt x="1102428" y="419099"/>
                </a:lnTo>
                <a:lnTo>
                  <a:pt x="1066578" y="469899"/>
                </a:lnTo>
                <a:lnTo>
                  <a:pt x="1057485" y="495299"/>
                </a:lnTo>
                <a:lnTo>
                  <a:pt x="1052573" y="507999"/>
                </a:lnTo>
                <a:lnTo>
                  <a:pt x="705381" y="520699"/>
                </a:lnTo>
                <a:lnTo>
                  <a:pt x="564072" y="520699"/>
                </a:lnTo>
                <a:lnTo>
                  <a:pt x="564072" y="647699"/>
                </a:lnTo>
                <a:lnTo>
                  <a:pt x="381835" y="647699"/>
                </a:lnTo>
                <a:lnTo>
                  <a:pt x="334998" y="673099"/>
                </a:lnTo>
                <a:lnTo>
                  <a:pt x="291555" y="698499"/>
                </a:lnTo>
                <a:lnTo>
                  <a:pt x="252895" y="723899"/>
                </a:lnTo>
                <a:lnTo>
                  <a:pt x="220407" y="749299"/>
                </a:lnTo>
                <a:lnTo>
                  <a:pt x="195482" y="787399"/>
                </a:lnTo>
                <a:lnTo>
                  <a:pt x="179507" y="838199"/>
                </a:lnTo>
                <a:lnTo>
                  <a:pt x="173874" y="876299"/>
                </a:lnTo>
                <a:lnTo>
                  <a:pt x="173874" y="3314699"/>
                </a:lnTo>
                <a:lnTo>
                  <a:pt x="195813" y="3314699"/>
                </a:lnTo>
                <a:lnTo>
                  <a:pt x="195813" y="876299"/>
                </a:lnTo>
                <a:lnTo>
                  <a:pt x="201639" y="838199"/>
                </a:lnTo>
                <a:lnTo>
                  <a:pt x="217959" y="800099"/>
                </a:lnTo>
                <a:lnTo>
                  <a:pt x="243037" y="761999"/>
                </a:lnTo>
                <a:lnTo>
                  <a:pt x="275134" y="736599"/>
                </a:lnTo>
                <a:lnTo>
                  <a:pt x="312515" y="711199"/>
                </a:lnTo>
                <a:lnTo>
                  <a:pt x="353443" y="685799"/>
                </a:lnTo>
                <a:lnTo>
                  <a:pt x="438989" y="660399"/>
                </a:lnTo>
                <a:lnTo>
                  <a:pt x="611106" y="660399"/>
                </a:lnTo>
                <a:lnTo>
                  <a:pt x="586018" y="647699"/>
                </a:lnTo>
                <a:lnTo>
                  <a:pt x="586018" y="533399"/>
                </a:lnTo>
                <a:lnTo>
                  <a:pt x="711359" y="533399"/>
                </a:lnTo>
                <a:lnTo>
                  <a:pt x="2920140" y="520699"/>
                </a:lnTo>
                <a:lnTo>
                  <a:pt x="2920033" y="507999"/>
                </a:lnTo>
                <a:lnTo>
                  <a:pt x="1074572" y="507999"/>
                </a:lnTo>
                <a:lnTo>
                  <a:pt x="1080151" y="495299"/>
                </a:lnTo>
                <a:lnTo>
                  <a:pt x="1108270" y="444499"/>
                </a:lnTo>
                <a:lnTo>
                  <a:pt x="1170040" y="393699"/>
                </a:lnTo>
                <a:lnTo>
                  <a:pt x="1217685" y="368299"/>
                </a:lnTo>
                <a:lnTo>
                  <a:pt x="1278711" y="355599"/>
                </a:lnTo>
                <a:lnTo>
                  <a:pt x="3100898" y="355599"/>
                </a:lnTo>
                <a:lnTo>
                  <a:pt x="3100898" y="330199"/>
                </a:lnTo>
                <a:close/>
              </a:path>
              <a:path w="3384550" h="3314700">
                <a:moveTo>
                  <a:pt x="611106" y="660399"/>
                </a:moveTo>
                <a:lnTo>
                  <a:pt x="543911" y="660399"/>
                </a:lnTo>
                <a:lnTo>
                  <a:pt x="564072" y="673099"/>
                </a:lnTo>
                <a:lnTo>
                  <a:pt x="564072" y="1066799"/>
                </a:lnTo>
                <a:lnTo>
                  <a:pt x="546659" y="1066799"/>
                </a:lnTo>
                <a:lnTo>
                  <a:pt x="523420" y="1079499"/>
                </a:lnTo>
                <a:lnTo>
                  <a:pt x="496460" y="1092199"/>
                </a:lnTo>
                <a:lnTo>
                  <a:pt x="467880" y="1117599"/>
                </a:lnTo>
                <a:lnTo>
                  <a:pt x="414268" y="1181099"/>
                </a:lnTo>
                <a:lnTo>
                  <a:pt x="393441" y="1231899"/>
                </a:lnTo>
                <a:lnTo>
                  <a:pt x="379403" y="1295399"/>
                </a:lnTo>
                <a:lnTo>
                  <a:pt x="374257" y="1371599"/>
                </a:lnTo>
                <a:lnTo>
                  <a:pt x="374257" y="3124199"/>
                </a:lnTo>
                <a:lnTo>
                  <a:pt x="396189" y="3124199"/>
                </a:lnTo>
                <a:lnTo>
                  <a:pt x="396189" y="1371599"/>
                </a:lnTo>
                <a:lnTo>
                  <a:pt x="401795" y="1295399"/>
                </a:lnTo>
                <a:lnTo>
                  <a:pt x="416907" y="1231899"/>
                </a:lnTo>
                <a:lnTo>
                  <a:pt x="438971" y="1181099"/>
                </a:lnTo>
                <a:lnTo>
                  <a:pt x="465428" y="1142999"/>
                </a:lnTo>
                <a:lnTo>
                  <a:pt x="521300" y="1104899"/>
                </a:lnTo>
                <a:lnTo>
                  <a:pt x="545602" y="1092199"/>
                </a:lnTo>
                <a:lnTo>
                  <a:pt x="586018" y="1092199"/>
                </a:lnTo>
                <a:lnTo>
                  <a:pt x="586018" y="673099"/>
                </a:lnTo>
                <a:lnTo>
                  <a:pt x="636194" y="673099"/>
                </a:lnTo>
                <a:lnTo>
                  <a:pt x="611106" y="660399"/>
                </a:lnTo>
                <a:close/>
              </a:path>
              <a:path w="3384550" h="3314700">
                <a:moveTo>
                  <a:pt x="586018" y="1092199"/>
                </a:moveTo>
                <a:lnTo>
                  <a:pt x="564072" y="1092199"/>
                </a:lnTo>
                <a:lnTo>
                  <a:pt x="564072" y="2781299"/>
                </a:lnTo>
                <a:lnTo>
                  <a:pt x="586018" y="2781299"/>
                </a:lnTo>
                <a:lnTo>
                  <a:pt x="586018" y="1092199"/>
                </a:lnTo>
                <a:close/>
              </a:path>
              <a:path w="3384550" h="3314700">
                <a:moveTo>
                  <a:pt x="636194" y="673099"/>
                </a:moveTo>
                <a:lnTo>
                  <a:pt x="586018" y="673099"/>
                </a:lnTo>
                <a:lnTo>
                  <a:pt x="631826" y="685799"/>
                </a:lnTo>
                <a:lnTo>
                  <a:pt x="675519" y="711199"/>
                </a:lnTo>
                <a:lnTo>
                  <a:pt x="717597" y="736599"/>
                </a:lnTo>
                <a:lnTo>
                  <a:pt x="758563" y="749299"/>
                </a:lnTo>
                <a:lnTo>
                  <a:pt x="798920" y="774699"/>
                </a:lnTo>
                <a:lnTo>
                  <a:pt x="814371" y="761999"/>
                </a:lnTo>
                <a:lnTo>
                  <a:pt x="806404" y="749299"/>
                </a:lnTo>
                <a:lnTo>
                  <a:pt x="799940" y="736599"/>
                </a:lnTo>
                <a:lnTo>
                  <a:pt x="773734" y="736599"/>
                </a:lnTo>
                <a:lnTo>
                  <a:pt x="729415" y="711199"/>
                </a:lnTo>
                <a:lnTo>
                  <a:pt x="683781" y="685799"/>
                </a:lnTo>
                <a:lnTo>
                  <a:pt x="636194" y="673099"/>
                </a:lnTo>
                <a:close/>
              </a:path>
              <a:path w="3384550" h="3314700">
                <a:moveTo>
                  <a:pt x="711359" y="533399"/>
                </a:moveTo>
                <a:lnTo>
                  <a:pt x="688507" y="533399"/>
                </a:lnTo>
                <a:lnTo>
                  <a:pt x="707382" y="596899"/>
                </a:lnTo>
                <a:lnTo>
                  <a:pt x="729900" y="647699"/>
                </a:lnTo>
                <a:lnTo>
                  <a:pt x="753029" y="698499"/>
                </a:lnTo>
                <a:lnTo>
                  <a:pt x="773734" y="736599"/>
                </a:lnTo>
                <a:lnTo>
                  <a:pt x="799940" y="736599"/>
                </a:lnTo>
                <a:lnTo>
                  <a:pt x="787012" y="711199"/>
                </a:lnTo>
                <a:lnTo>
                  <a:pt x="761301" y="660399"/>
                </a:lnTo>
                <a:lnTo>
                  <a:pt x="734381" y="596899"/>
                </a:lnTo>
                <a:lnTo>
                  <a:pt x="711359" y="533399"/>
                </a:lnTo>
                <a:close/>
              </a:path>
              <a:path w="3384550" h="3314700">
                <a:moveTo>
                  <a:pt x="501979" y="634999"/>
                </a:moveTo>
                <a:lnTo>
                  <a:pt x="480133" y="634999"/>
                </a:lnTo>
                <a:lnTo>
                  <a:pt x="430677" y="647699"/>
                </a:lnTo>
                <a:lnTo>
                  <a:pt x="523227" y="647699"/>
                </a:lnTo>
                <a:lnTo>
                  <a:pt x="501979" y="634999"/>
                </a:lnTo>
                <a:close/>
              </a:path>
              <a:path w="3384550" h="3314700">
                <a:moveTo>
                  <a:pt x="536" y="63499"/>
                </a:moveTo>
                <a:lnTo>
                  <a:pt x="0" y="63499"/>
                </a:lnTo>
                <a:lnTo>
                  <a:pt x="20003" y="76199"/>
                </a:lnTo>
                <a:lnTo>
                  <a:pt x="26628" y="88899"/>
                </a:lnTo>
                <a:lnTo>
                  <a:pt x="51697" y="126999"/>
                </a:lnTo>
                <a:lnTo>
                  <a:pt x="75802" y="152399"/>
                </a:lnTo>
                <a:lnTo>
                  <a:pt x="98308" y="190499"/>
                </a:lnTo>
                <a:lnTo>
                  <a:pt x="118584" y="215899"/>
                </a:lnTo>
                <a:lnTo>
                  <a:pt x="137246" y="266699"/>
                </a:lnTo>
                <a:lnTo>
                  <a:pt x="145836" y="304799"/>
                </a:lnTo>
                <a:lnTo>
                  <a:pt x="144693" y="355599"/>
                </a:lnTo>
                <a:lnTo>
                  <a:pt x="134156" y="406399"/>
                </a:lnTo>
                <a:lnTo>
                  <a:pt x="122962" y="431799"/>
                </a:lnTo>
                <a:lnTo>
                  <a:pt x="110104" y="469899"/>
                </a:lnTo>
                <a:lnTo>
                  <a:pt x="95962" y="495299"/>
                </a:lnTo>
                <a:lnTo>
                  <a:pt x="80919" y="533399"/>
                </a:lnTo>
                <a:lnTo>
                  <a:pt x="68442" y="546099"/>
                </a:lnTo>
                <a:lnTo>
                  <a:pt x="62286" y="558799"/>
                </a:lnTo>
                <a:lnTo>
                  <a:pt x="56323" y="571499"/>
                </a:lnTo>
                <a:lnTo>
                  <a:pt x="75519" y="558799"/>
                </a:lnTo>
                <a:lnTo>
                  <a:pt x="85127" y="546099"/>
                </a:lnTo>
                <a:lnTo>
                  <a:pt x="94800" y="546099"/>
                </a:lnTo>
                <a:lnTo>
                  <a:pt x="123920" y="520699"/>
                </a:lnTo>
                <a:lnTo>
                  <a:pt x="153692" y="495299"/>
                </a:lnTo>
                <a:lnTo>
                  <a:pt x="121323" y="495299"/>
                </a:lnTo>
                <a:lnTo>
                  <a:pt x="130449" y="469899"/>
                </a:lnTo>
                <a:lnTo>
                  <a:pt x="139255" y="457199"/>
                </a:lnTo>
                <a:lnTo>
                  <a:pt x="147534" y="431799"/>
                </a:lnTo>
                <a:lnTo>
                  <a:pt x="155083" y="406399"/>
                </a:lnTo>
                <a:lnTo>
                  <a:pt x="166566" y="355599"/>
                </a:lnTo>
                <a:lnTo>
                  <a:pt x="167521" y="304799"/>
                </a:lnTo>
                <a:lnTo>
                  <a:pt x="157964" y="253999"/>
                </a:lnTo>
                <a:lnTo>
                  <a:pt x="137908" y="203199"/>
                </a:lnTo>
                <a:lnTo>
                  <a:pt x="124984" y="190499"/>
                </a:lnTo>
                <a:lnTo>
                  <a:pt x="111129" y="165099"/>
                </a:lnTo>
                <a:lnTo>
                  <a:pt x="96551" y="139699"/>
                </a:lnTo>
                <a:lnTo>
                  <a:pt x="81457" y="126999"/>
                </a:lnTo>
                <a:lnTo>
                  <a:pt x="146316" y="126999"/>
                </a:lnTo>
                <a:lnTo>
                  <a:pt x="56195" y="88899"/>
                </a:lnTo>
                <a:lnTo>
                  <a:pt x="42237" y="76199"/>
                </a:lnTo>
                <a:lnTo>
                  <a:pt x="28333" y="76199"/>
                </a:lnTo>
                <a:lnTo>
                  <a:pt x="536" y="63499"/>
                </a:lnTo>
                <a:close/>
              </a:path>
              <a:path w="3384550" h="3314700">
                <a:moveTo>
                  <a:pt x="451486" y="431799"/>
                </a:moveTo>
                <a:lnTo>
                  <a:pt x="381819" y="431799"/>
                </a:lnTo>
                <a:lnTo>
                  <a:pt x="400926" y="444499"/>
                </a:lnTo>
                <a:lnTo>
                  <a:pt x="464342" y="469899"/>
                </a:lnTo>
                <a:lnTo>
                  <a:pt x="525494" y="495299"/>
                </a:lnTo>
                <a:lnTo>
                  <a:pt x="535239" y="495299"/>
                </a:lnTo>
                <a:lnTo>
                  <a:pt x="545052" y="507999"/>
                </a:lnTo>
                <a:lnTo>
                  <a:pt x="565018" y="520699"/>
                </a:lnTo>
                <a:lnTo>
                  <a:pt x="570648" y="520699"/>
                </a:lnTo>
                <a:lnTo>
                  <a:pt x="547942" y="482599"/>
                </a:lnTo>
                <a:lnTo>
                  <a:pt x="536867" y="469899"/>
                </a:lnTo>
                <a:lnTo>
                  <a:pt x="525985" y="457199"/>
                </a:lnTo>
                <a:lnTo>
                  <a:pt x="492633" y="457199"/>
                </a:lnTo>
                <a:lnTo>
                  <a:pt x="472456" y="444499"/>
                </a:lnTo>
                <a:lnTo>
                  <a:pt x="451486" y="431799"/>
                </a:lnTo>
                <a:close/>
              </a:path>
              <a:path w="3384550" h="3314700">
                <a:moveTo>
                  <a:pt x="3384293" y="139699"/>
                </a:moveTo>
                <a:lnTo>
                  <a:pt x="867171" y="139699"/>
                </a:lnTo>
                <a:lnTo>
                  <a:pt x="825052" y="152399"/>
                </a:lnTo>
                <a:lnTo>
                  <a:pt x="787233" y="177799"/>
                </a:lnTo>
                <a:lnTo>
                  <a:pt x="754120" y="215899"/>
                </a:lnTo>
                <a:lnTo>
                  <a:pt x="726118" y="253999"/>
                </a:lnTo>
                <a:lnTo>
                  <a:pt x="703632" y="292099"/>
                </a:lnTo>
                <a:lnTo>
                  <a:pt x="687069" y="342899"/>
                </a:lnTo>
                <a:lnTo>
                  <a:pt x="676834" y="393699"/>
                </a:lnTo>
                <a:lnTo>
                  <a:pt x="673332" y="444499"/>
                </a:lnTo>
                <a:lnTo>
                  <a:pt x="673993" y="457199"/>
                </a:lnTo>
                <a:lnTo>
                  <a:pt x="675888" y="482599"/>
                </a:lnTo>
                <a:lnTo>
                  <a:pt x="678885" y="495299"/>
                </a:lnTo>
                <a:lnTo>
                  <a:pt x="682852" y="520699"/>
                </a:lnTo>
                <a:lnTo>
                  <a:pt x="705381" y="520699"/>
                </a:lnTo>
                <a:lnTo>
                  <a:pt x="701164" y="495299"/>
                </a:lnTo>
                <a:lnTo>
                  <a:pt x="697984" y="482599"/>
                </a:lnTo>
                <a:lnTo>
                  <a:pt x="695976" y="457199"/>
                </a:lnTo>
                <a:lnTo>
                  <a:pt x="698069" y="406399"/>
                </a:lnTo>
                <a:lnTo>
                  <a:pt x="706393" y="355599"/>
                </a:lnTo>
                <a:lnTo>
                  <a:pt x="720174" y="317499"/>
                </a:lnTo>
                <a:lnTo>
                  <a:pt x="739336" y="279399"/>
                </a:lnTo>
                <a:lnTo>
                  <a:pt x="763801" y="241299"/>
                </a:lnTo>
                <a:lnTo>
                  <a:pt x="793495" y="203199"/>
                </a:lnTo>
                <a:lnTo>
                  <a:pt x="828341" y="177799"/>
                </a:lnTo>
                <a:lnTo>
                  <a:pt x="868262" y="165099"/>
                </a:lnTo>
                <a:lnTo>
                  <a:pt x="913184" y="152399"/>
                </a:lnTo>
                <a:lnTo>
                  <a:pt x="3384293" y="152399"/>
                </a:lnTo>
                <a:lnTo>
                  <a:pt x="3384293" y="139699"/>
                </a:lnTo>
                <a:close/>
              </a:path>
              <a:path w="3384550" h="3314700">
                <a:moveTo>
                  <a:pt x="407535" y="419099"/>
                </a:moveTo>
                <a:lnTo>
                  <a:pt x="235209" y="419099"/>
                </a:lnTo>
                <a:lnTo>
                  <a:pt x="206300" y="444499"/>
                </a:lnTo>
                <a:lnTo>
                  <a:pt x="183650" y="457199"/>
                </a:lnTo>
                <a:lnTo>
                  <a:pt x="161930" y="469899"/>
                </a:lnTo>
                <a:lnTo>
                  <a:pt x="141150" y="482599"/>
                </a:lnTo>
                <a:lnTo>
                  <a:pt x="121323" y="495299"/>
                </a:lnTo>
                <a:lnTo>
                  <a:pt x="153692" y="495299"/>
                </a:lnTo>
                <a:lnTo>
                  <a:pt x="184502" y="482599"/>
                </a:lnTo>
                <a:lnTo>
                  <a:pt x="216739" y="457199"/>
                </a:lnTo>
                <a:lnTo>
                  <a:pt x="270461" y="431799"/>
                </a:lnTo>
                <a:lnTo>
                  <a:pt x="429814" y="431799"/>
                </a:lnTo>
                <a:lnTo>
                  <a:pt x="407535" y="419099"/>
                </a:lnTo>
                <a:close/>
              </a:path>
              <a:path w="3384550" h="3314700">
                <a:moveTo>
                  <a:pt x="474910" y="88899"/>
                </a:moveTo>
                <a:lnTo>
                  <a:pt x="452688" y="88899"/>
                </a:lnTo>
                <a:lnTo>
                  <a:pt x="443092" y="101599"/>
                </a:lnTo>
                <a:lnTo>
                  <a:pt x="425232" y="152399"/>
                </a:lnTo>
                <a:lnTo>
                  <a:pt x="407240" y="228599"/>
                </a:lnTo>
                <a:lnTo>
                  <a:pt x="406558" y="266699"/>
                </a:lnTo>
                <a:lnTo>
                  <a:pt x="415458" y="317499"/>
                </a:lnTo>
                <a:lnTo>
                  <a:pt x="433929" y="368299"/>
                </a:lnTo>
                <a:lnTo>
                  <a:pt x="447689" y="393699"/>
                </a:lnTo>
                <a:lnTo>
                  <a:pt x="462340" y="406399"/>
                </a:lnTo>
                <a:lnTo>
                  <a:pt x="492633" y="457199"/>
                </a:lnTo>
                <a:lnTo>
                  <a:pt x="525985" y="457199"/>
                </a:lnTo>
                <a:lnTo>
                  <a:pt x="506042" y="431799"/>
                </a:lnTo>
                <a:lnTo>
                  <a:pt x="487055" y="406399"/>
                </a:lnTo>
                <a:lnTo>
                  <a:pt x="469388" y="380999"/>
                </a:lnTo>
                <a:lnTo>
                  <a:pt x="453405" y="355599"/>
                </a:lnTo>
                <a:lnTo>
                  <a:pt x="436240" y="317499"/>
                </a:lnTo>
                <a:lnTo>
                  <a:pt x="428251" y="266699"/>
                </a:lnTo>
                <a:lnTo>
                  <a:pt x="429120" y="228599"/>
                </a:lnTo>
                <a:lnTo>
                  <a:pt x="438531" y="177799"/>
                </a:lnTo>
                <a:lnTo>
                  <a:pt x="449047" y="152399"/>
                </a:lnTo>
                <a:lnTo>
                  <a:pt x="461308" y="114299"/>
                </a:lnTo>
                <a:lnTo>
                  <a:pt x="474910" y="88899"/>
                </a:lnTo>
                <a:close/>
              </a:path>
              <a:path w="3384550" h="3314700">
                <a:moveTo>
                  <a:pt x="366012" y="406399"/>
                </a:moveTo>
                <a:lnTo>
                  <a:pt x="294832" y="406399"/>
                </a:lnTo>
                <a:lnTo>
                  <a:pt x="264754" y="419099"/>
                </a:lnTo>
                <a:lnTo>
                  <a:pt x="386705" y="419099"/>
                </a:lnTo>
                <a:lnTo>
                  <a:pt x="366012" y="406399"/>
                </a:lnTo>
                <a:close/>
              </a:path>
              <a:path w="3384550" h="3314700">
                <a:moveTo>
                  <a:pt x="519430" y="0"/>
                </a:moveTo>
                <a:lnTo>
                  <a:pt x="502189" y="12699"/>
                </a:lnTo>
                <a:lnTo>
                  <a:pt x="494005" y="25399"/>
                </a:lnTo>
                <a:lnTo>
                  <a:pt x="485904" y="25399"/>
                </a:lnTo>
                <a:lnTo>
                  <a:pt x="453726" y="50799"/>
                </a:lnTo>
                <a:lnTo>
                  <a:pt x="420809" y="76199"/>
                </a:lnTo>
                <a:lnTo>
                  <a:pt x="386588" y="101599"/>
                </a:lnTo>
                <a:lnTo>
                  <a:pt x="350500" y="126999"/>
                </a:lnTo>
                <a:lnTo>
                  <a:pt x="325491" y="139699"/>
                </a:lnTo>
                <a:lnTo>
                  <a:pt x="300246" y="139699"/>
                </a:lnTo>
                <a:lnTo>
                  <a:pt x="274763" y="152399"/>
                </a:lnTo>
                <a:lnTo>
                  <a:pt x="171313" y="152399"/>
                </a:lnTo>
                <a:lnTo>
                  <a:pt x="191017" y="165099"/>
                </a:lnTo>
                <a:lnTo>
                  <a:pt x="305726" y="165099"/>
                </a:lnTo>
                <a:lnTo>
                  <a:pt x="360437" y="139699"/>
                </a:lnTo>
                <a:lnTo>
                  <a:pt x="407991" y="114299"/>
                </a:lnTo>
                <a:lnTo>
                  <a:pt x="452688" y="88899"/>
                </a:lnTo>
                <a:lnTo>
                  <a:pt x="474910" y="88899"/>
                </a:lnTo>
                <a:lnTo>
                  <a:pt x="489453" y="63499"/>
                </a:lnTo>
                <a:lnTo>
                  <a:pt x="496658" y="38099"/>
                </a:lnTo>
                <a:lnTo>
                  <a:pt x="504034" y="25399"/>
                </a:lnTo>
                <a:lnTo>
                  <a:pt x="519430" y="0"/>
                </a:lnTo>
                <a:close/>
              </a:path>
              <a:path w="3384550" h="3314700">
                <a:moveTo>
                  <a:pt x="146316" y="126999"/>
                </a:moveTo>
                <a:lnTo>
                  <a:pt x="102614" y="126999"/>
                </a:lnTo>
                <a:lnTo>
                  <a:pt x="124719" y="139699"/>
                </a:lnTo>
                <a:lnTo>
                  <a:pt x="147657" y="152399"/>
                </a:lnTo>
                <a:lnTo>
                  <a:pt x="231365" y="152399"/>
                </a:lnTo>
                <a:lnTo>
                  <a:pt x="213570" y="139699"/>
                </a:lnTo>
                <a:lnTo>
                  <a:pt x="177605" y="139699"/>
                </a:lnTo>
                <a:lnTo>
                  <a:pt x="14631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4581830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283394" y="330199"/>
                </a:moveTo>
                <a:lnTo>
                  <a:pt x="2103701" y="330199"/>
                </a:lnTo>
                <a:lnTo>
                  <a:pt x="2164748" y="342899"/>
                </a:lnTo>
                <a:lnTo>
                  <a:pt x="2213938" y="368299"/>
                </a:lnTo>
                <a:lnTo>
                  <a:pt x="2252550" y="393699"/>
                </a:lnTo>
                <a:lnTo>
                  <a:pt x="2281864" y="419099"/>
                </a:lnTo>
                <a:lnTo>
                  <a:pt x="2317714" y="469899"/>
                </a:lnTo>
                <a:lnTo>
                  <a:pt x="2326808" y="495299"/>
                </a:lnTo>
                <a:lnTo>
                  <a:pt x="2331720" y="507999"/>
                </a:lnTo>
                <a:lnTo>
                  <a:pt x="2678911" y="520699"/>
                </a:lnTo>
                <a:lnTo>
                  <a:pt x="2820221" y="520699"/>
                </a:lnTo>
                <a:lnTo>
                  <a:pt x="2820221" y="647699"/>
                </a:lnTo>
                <a:lnTo>
                  <a:pt x="3002457" y="647699"/>
                </a:lnTo>
                <a:lnTo>
                  <a:pt x="3049294" y="673099"/>
                </a:lnTo>
                <a:lnTo>
                  <a:pt x="3092738" y="698499"/>
                </a:lnTo>
                <a:lnTo>
                  <a:pt x="3131398" y="723899"/>
                </a:lnTo>
                <a:lnTo>
                  <a:pt x="3163885" y="749299"/>
                </a:lnTo>
                <a:lnTo>
                  <a:pt x="3188811" y="787399"/>
                </a:lnTo>
                <a:lnTo>
                  <a:pt x="3204785" y="838199"/>
                </a:lnTo>
                <a:lnTo>
                  <a:pt x="3210418" y="876299"/>
                </a:lnTo>
                <a:lnTo>
                  <a:pt x="3210418" y="3314699"/>
                </a:lnTo>
                <a:lnTo>
                  <a:pt x="3188479" y="3314699"/>
                </a:lnTo>
                <a:lnTo>
                  <a:pt x="3188479" y="876299"/>
                </a:lnTo>
                <a:lnTo>
                  <a:pt x="3182653" y="838199"/>
                </a:lnTo>
                <a:lnTo>
                  <a:pt x="3166333" y="800099"/>
                </a:lnTo>
                <a:lnTo>
                  <a:pt x="3141256" y="761999"/>
                </a:lnTo>
                <a:lnTo>
                  <a:pt x="3109158" y="736599"/>
                </a:lnTo>
                <a:lnTo>
                  <a:pt x="3071777" y="711199"/>
                </a:lnTo>
                <a:lnTo>
                  <a:pt x="3030850" y="685799"/>
                </a:lnTo>
                <a:lnTo>
                  <a:pt x="2945303" y="660399"/>
                </a:lnTo>
                <a:lnTo>
                  <a:pt x="2773186" y="660399"/>
                </a:lnTo>
                <a:lnTo>
                  <a:pt x="2798274" y="647699"/>
                </a:lnTo>
                <a:lnTo>
                  <a:pt x="2798274" y="533399"/>
                </a:lnTo>
                <a:lnTo>
                  <a:pt x="2672934" y="533399"/>
                </a:lnTo>
                <a:lnTo>
                  <a:pt x="464153" y="520699"/>
                </a:lnTo>
                <a:lnTo>
                  <a:pt x="464260" y="507999"/>
                </a:lnTo>
                <a:lnTo>
                  <a:pt x="2309720" y="507999"/>
                </a:lnTo>
                <a:lnTo>
                  <a:pt x="2304141" y="495299"/>
                </a:lnTo>
                <a:lnTo>
                  <a:pt x="2276023" y="444499"/>
                </a:lnTo>
                <a:lnTo>
                  <a:pt x="2214252" y="393699"/>
                </a:lnTo>
                <a:lnTo>
                  <a:pt x="2166607" y="368299"/>
                </a:lnTo>
                <a:lnTo>
                  <a:pt x="2105581" y="355599"/>
                </a:lnTo>
                <a:lnTo>
                  <a:pt x="283394" y="355599"/>
                </a:lnTo>
                <a:lnTo>
                  <a:pt x="283394" y="330199"/>
                </a:lnTo>
                <a:close/>
              </a:path>
              <a:path w="3384550" h="3314700">
                <a:moveTo>
                  <a:pt x="2773186" y="660399"/>
                </a:moveTo>
                <a:lnTo>
                  <a:pt x="2840381" y="660399"/>
                </a:lnTo>
                <a:lnTo>
                  <a:pt x="2820220" y="673099"/>
                </a:lnTo>
                <a:lnTo>
                  <a:pt x="2820220" y="1066799"/>
                </a:lnTo>
                <a:lnTo>
                  <a:pt x="2837634" y="1066799"/>
                </a:lnTo>
                <a:lnTo>
                  <a:pt x="2860872" y="1079499"/>
                </a:lnTo>
                <a:lnTo>
                  <a:pt x="2887832" y="1092199"/>
                </a:lnTo>
                <a:lnTo>
                  <a:pt x="2916413" y="1117599"/>
                </a:lnTo>
                <a:lnTo>
                  <a:pt x="2970024" y="1181099"/>
                </a:lnTo>
                <a:lnTo>
                  <a:pt x="2990851" y="1231899"/>
                </a:lnTo>
                <a:lnTo>
                  <a:pt x="3004889" y="1295399"/>
                </a:lnTo>
                <a:lnTo>
                  <a:pt x="3010035" y="1371599"/>
                </a:lnTo>
                <a:lnTo>
                  <a:pt x="3010035" y="3124199"/>
                </a:lnTo>
                <a:lnTo>
                  <a:pt x="2988103" y="3124199"/>
                </a:lnTo>
                <a:lnTo>
                  <a:pt x="2988103" y="1371599"/>
                </a:lnTo>
                <a:lnTo>
                  <a:pt x="2982497" y="1295399"/>
                </a:lnTo>
                <a:lnTo>
                  <a:pt x="2967385" y="1231899"/>
                </a:lnTo>
                <a:lnTo>
                  <a:pt x="2945322" y="1181099"/>
                </a:lnTo>
                <a:lnTo>
                  <a:pt x="2918864" y="1142999"/>
                </a:lnTo>
                <a:lnTo>
                  <a:pt x="2862993" y="1104899"/>
                </a:lnTo>
                <a:lnTo>
                  <a:pt x="2838691" y="1092199"/>
                </a:lnTo>
                <a:lnTo>
                  <a:pt x="2798275" y="1092199"/>
                </a:lnTo>
                <a:lnTo>
                  <a:pt x="2798275" y="673099"/>
                </a:lnTo>
                <a:lnTo>
                  <a:pt x="2748098" y="673099"/>
                </a:lnTo>
                <a:lnTo>
                  <a:pt x="2773186" y="660399"/>
                </a:lnTo>
                <a:close/>
              </a:path>
              <a:path w="3384550" h="3314700">
                <a:moveTo>
                  <a:pt x="2798275" y="1092199"/>
                </a:moveTo>
                <a:lnTo>
                  <a:pt x="2820220" y="1092199"/>
                </a:lnTo>
                <a:lnTo>
                  <a:pt x="2820220" y="2781299"/>
                </a:lnTo>
                <a:lnTo>
                  <a:pt x="2798275" y="2781299"/>
                </a:lnTo>
                <a:lnTo>
                  <a:pt x="2798275" y="1092199"/>
                </a:lnTo>
                <a:close/>
              </a:path>
              <a:path w="3384550" h="3314700">
                <a:moveTo>
                  <a:pt x="2748098" y="673099"/>
                </a:moveTo>
                <a:lnTo>
                  <a:pt x="2798275" y="673099"/>
                </a:lnTo>
                <a:lnTo>
                  <a:pt x="2752466" y="685799"/>
                </a:lnTo>
                <a:lnTo>
                  <a:pt x="2708773" y="711199"/>
                </a:lnTo>
                <a:lnTo>
                  <a:pt x="2666695" y="736599"/>
                </a:lnTo>
                <a:lnTo>
                  <a:pt x="2625729" y="749299"/>
                </a:lnTo>
                <a:lnTo>
                  <a:pt x="2585373" y="774699"/>
                </a:lnTo>
                <a:lnTo>
                  <a:pt x="2569922" y="761999"/>
                </a:lnTo>
                <a:lnTo>
                  <a:pt x="2577888" y="749299"/>
                </a:lnTo>
                <a:lnTo>
                  <a:pt x="2584352" y="736599"/>
                </a:lnTo>
                <a:lnTo>
                  <a:pt x="2610559" y="736599"/>
                </a:lnTo>
                <a:lnTo>
                  <a:pt x="2654877" y="711199"/>
                </a:lnTo>
                <a:lnTo>
                  <a:pt x="2700511" y="685799"/>
                </a:lnTo>
                <a:lnTo>
                  <a:pt x="2748098" y="673099"/>
                </a:lnTo>
                <a:close/>
              </a:path>
              <a:path w="3384550" h="3314700">
                <a:moveTo>
                  <a:pt x="2672934" y="533399"/>
                </a:moveTo>
                <a:lnTo>
                  <a:pt x="2695785" y="533399"/>
                </a:lnTo>
                <a:lnTo>
                  <a:pt x="2676911" y="596899"/>
                </a:lnTo>
                <a:lnTo>
                  <a:pt x="2654392" y="647699"/>
                </a:lnTo>
                <a:lnTo>
                  <a:pt x="2631264" y="698499"/>
                </a:lnTo>
                <a:lnTo>
                  <a:pt x="2610559" y="736599"/>
                </a:lnTo>
                <a:lnTo>
                  <a:pt x="2584352" y="736599"/>
                </a:lnTo>
                <a:lnTo>
                  <a:pt x="2597281" y="711199"/>
                </a:lnTo>
                <a:lnTo>
                  <a:pt x="2622991" y="660399"/>
                </a:lnTo>
                <a:lnTo>
                  <a:pt x="2649911" y="596899"/>
                </a:lnTo>
                <a:lnTo>
                  <a:pt x="2672934" y="533399"/>
                </a:lnTo>
                <a:close/>
              </a:path>
              <a:path w="3384550" h="3314700">
                <a:moveTo>
                  <a:pt x="2882314" y="634999"/>
                </a:moveTo>
                <a:lnTo>
                  <a:pt x="2904159" y="634999"/>
                </a:lnTo>
                <a:lnTo>
                  <a:pt x="2953616" y="647699"/>
                </a:lnTo>
                <a:lnTo>
                  <a:pt x="2861065" y="647699"/>
                </a:lnTo>
                <a:lnTo>
                  <a:pt x="2882314" y="634999"/>
                </a:lnTo>
                <a:close/>
              </a:path>
              <a:path w="3384550" h="3314700">
                <a:moveTo>
                  <a:pt x="3383756" y="63499"/>
                </a:moveTo>
                <a:lnTo>
                  <a:pt x="3384293" y="63499"/>
                </a:lnTo>
                <a:lnTo>
                  <a:pt x="3364289" y="76199"/>
                </a:lnTo>
                <a:lnTo>
                  <a:pt x="3357664" y="88899"/>
                </a:lnTo>
                <a:lnTo>
                  <a:pt x="3332595" y="126999"/>
                </a:lnTo>
                <a:lnTo>
                  <a:pt x="3308491" y="152399"/>
                </a:lnTo>
                <a:lnTo>
                  <a:pt x="3285984" y="190499"/>
                </a:lnTo>
                <a:lnTo>
                  <a:pt x="3265708" y="215899"/>
                </a:lnTo>
                <a:lnTo>
                  <a:pt x="3247046" y="266699"/>
                </a:lnTo>
                <a:lnTo>
                  <a:pt x="3238456" y="304799"/>
                </a:lnTo>
                <a:lnTo>
                  <a:pt x="3239599" y="355599"/>
                </a:lnTo>
                <a:lnTo>
                  <a:pt x="3250136" y="406399"/>
                </a:lnTo>
                <a:lnTo>
                  <a:pt x="3261330" y="431799"/>
                </a:lnTo>
                <a:lnTo>
                  <a:pt x="3274188" y="469899"/>
                </a:lnTo>
                <a:lnTo>
                  <a:pt x="3288330" y="495299"/>
                </a:lnTo>
                <a:lnTo>
                  <a:pt x="3303373" y="533399"/>
                </a:lnTo>
                <a:lnTo>
                  <a:pt x="3315850" y="546099"/>
                </a:lnTo>
                <a:lnTo>
                  <a:pt x="3322006" y="558799"/>
                </a:lnTo>
                <a:lnTo>
                  <a:pt x="3327969" y="571499"/>
                </a:lnTo>
                <a:lnTo>
                  <a:pt x="3308773" y="558799"/>
                </a:lnTo>
                <a:lnTo>
                  <a:pt x="3299166" y="546099"/>
                </a:lnTo>
                <a:lnTo>
                  <a:pt x="3289492" y="546099"/>
                </a:lnTo>
                <a:lnTo>
                  <a:pt x="3260372" y="520699"/>
                </a:lnTo>
                <a:lnTo>
                  <a:pt x="3230601" y="495299"/>
                </a:lnTo>
                <a:lnTo>
                  <a:pt x="3262970" y="495299"/>
                </a:lnTo>
                <a:lnTo>
                  <a:pt x="3253843" y="469899"/>
                </a:lnTo>
                <a:lnTo>
                  <a:pt x="3245038" y="457199"/>
                </a:lnTo>
                <a:lnTo>
                  <a:pt x="3236758" y="431799"/>
                </a:lnTo>
                <a:lnTo>
                  <a:pt x="3229209" y="406399"/>
                </a:lnTo>
                <a:lnTo>
                  <a:pt x="3217726" y="355599"/>
                </a:lnTo>
                <a:lnTo>
                  <a:pt x="3216771" y="304799"/>
                </a:lnTo>
                <a:lnTo>
                  <a:pt x="3226328" y="253999"/>
                </a:lnTo>
                <a:lnTo>
                  <a:pt x="3246384" y="203199"/>
                </a:lnTo>
                <a:lnTo>
                  <a:pt x="3259308" y="190499"/>
                </a:lnTo>
                <a:lnTo>
                  <a:pt x="3273163" y="165099"/>
                </a:lnTo>
                <a:lnTo>
                  <a:pt x="3287742" y="139699"/>
                </a:lnTo>
                <a:lnTo>
                  <a:pt x="3302835" y="126999"/>
                </a:lnTo>
                <a:lnTo>
                  <a:pt x="3237976" y="126999"/>
                </a:lnTo>
                <a:lnTo>
                  <a:pt x="3328097" y="88899"/>
                </a:lnTo>
                <a:lnTo>
                  <a:pt x="3342055" y="76199"/>
                </a:lnTo>
                <a:lnTo>
                  <a:pt x="3355959" y="76199"/>
                </a:lnTo>
                <a:lnTo>
                  <a:pt x="3383756" y="63499"/>
                </a:lnTo>
                <a:close/>
              </a:path>
              <a:path w="3384550" h="3314700">
                <a:moveTo>
                  <a:pt x="2932807" y="431799"/>
                </a:moveTo>
                <a:lnTo>
                  <a:pt x="3002474" y="431799"/>
                </a:lnTo>
                <a:lnTo>
                  <a:pt x="2983367" y="444499"/>
                </a:lnTo>
                <a:lnTo>
                  <a:pt x="2919950" y="469899"/>
                </a:lnTo>
                <a:lnTo>
                  <a:pt x="2858798" y="495299"/>
                </a:lnTo>
                <a:lnTo>
                  <a:pt x="2849053" y="495299"/>
                </a:lnTo>
                <a:lnTo>
                  <a:pt x="2839240" y="507999"/>
                </a:lnTo>
                <a:lnTo>
                  <a:pt x="2819275" y="520699"/>
                </a:lnTo>
                <a:lnTo>
                  <a:pt x="2813644" y="520699"/>
                </a:lnTo>
                <a:lnTo>
                  <a:pt x="2836351" y="482599"/>
                </a:lnTo>
                <a:lnTo>
                  <a:pt x="2847426" y="469899"/>
                </a:lnTo>
                <a:lnTo>
                  <a:pt x="2858307" y="457199"/>
                </a:lnTo>
                <a:lnTo>
                  <a:pt x="2891659" y="457199"/>
                </a:lnTo>
                <a:lnTo>
                  <a:pt x="2911836" y="444499"/>
                </a:lnTo>
                <a:lnTo>
                  <a:pt x="2932807" y="431799"/>
                </a:lnTo>
                <a:close/>
              </a:path>
              <a:path w="3384550" h="3314700">
                <a:moveTo>
                  <a:pt x="0" y="139699"/>
                </a:moveTo>
                <a:lnTo>
                  <a:pt x="2517122" y="139699"/>
                </a:lnTo>
                <a:lnTo>
                  <a:pt x="2559240" y="152399"/>
                </a:lnTo>
                <a:lnTo>
                  <a:pt x="2597059" y="177799"/>
                </a:lnTo>
                <a:lnTo>
                  <a:pt x="2630173" y="215899"/>
                </a:lnTo>
                <a:lnTo>
                  <a:pt x="2658175" y="253999"/>
                </a:lnTo>
                <a:lnTo>
                  <a:pt x="2680660" y="292099"/>
                </a:lnTo>
                <a:lnTo>
                  <a:pt x="2697223" y="342899"/>
                </a:lnTo>
                <a:lnTo>
                  <a:pt x="2707459" y="393699"/>
                </a:lnTo>
                <a:lnTo>
                  <a:pt x="2710961" y="444499"/>
                </a:lnTo>
                <a:lnTo>
                  <a:pt x="2710300" y="457199"/>
                </a:lnTo>
                <a:lnTo>
                  <a:pt x="2708405" y="482599"/>
                </a:lnTo>
                <a:lnTo>
                  <a:pt x="2705408" y="495299"/>
                </a:lnTo>
                <a:lnTo>
                  <a:pt x="2701441" y="520699"/>
                </a:lnTo>
                <a:lnTo>
                  <a:pt x="2678911" y="520699"/>
                </a:lnTo>
                <a:lnTo>
                  <a:pt x="2683128" y="495299"/>
                </a:lnTo>
                <a:lnTo>
                  <a:pt x="2686308" y="482599"/>
                </a:lnTo>
                <a:lnTo>
                  <a:pt x="2688316" y="457199"/>
                </a:lnTo>
                <a:lnTo>
                  <a:pt x="2686224" y="406399"/>
                </a:lnTo>
                <a:lnTo>
                  <a:pt x="2677899" y="355599"/>
                </a:lnTo>
                <a:lnTo>
                  <a:pt x="2664118" y="317499"/>
                </a:lnTo>
                <a:lnTo>
                  <a:pt x="2644957" y="279399"/>
                </a:lnTo>
                <a:lnTo>
                  <a:pt x="2620491" y="241299"/>
                </a:lnTo>
                <a:lnTo>
                  <a:pt x="2590797" y="203199"/>
                </a:lnTo>
                <a:lnTo>
                  <a:pt x="2555951" y="177799"/>
                </a:lnTo>
                <a:lnTo>
                  <a:pt x="2516030" y="165099"/>
                </a:lnTo>
                <a:lnTo>
                  <a:pt x="2471109" y="152399"/>
                </a:lnTo>
                <a:lnTo>
                  <a:pt x="0" y="152399"/>
                </a:lnTo>
                <a:lnTo>
                  <a:pt x="0" y="139699"/>
                </a:lnTo>
                <a:close/>
              </a:path>
              <a:path w="3384550" h="3314700">
                <a:moveTo>
                  <a:pt x="2976758" y="419099"/>
                </a:moveTo>
                <a:lnTo>
                  <a:pt x="3149083" y="419099"/>
                </a:lnTo>
                <a:lnTo>
                  <a:pt x="3177992" y="444499"/>
                </a:lnTo>
                <a:lnTo>
                  <a:pt x="3200642" y="457199"/>
                </a:lnTo>
                <a:lnTo>
                  <a:pt x="3222363" y="469899"/>
                </a:lnTo>
                <a:lnTo>
                  <a:pt x="3243142" y="482599"/>
                </a:lnTo>
                <a:lnTo>
                  <a:pt x="3262970" y="495299"/>
                </a:lnTo>
                <a:lnTo>
                  <a:pt x="3230601" y="495299"/>
                </a:lnTo>
                <a:lnTo>
                  <a:pt x="3199790" y="482599"/>
                </a:lnTo>
                <a:lnTo>
                  <a:pt x="3167553" y="457199"/>
                </a:lnTo>
                <a:lnTo>
                  <a:pt x="3113831" y="431799"/>
                </a:lnTo>
                <a:lnTo>
                  <a:pt x="2954478" y="431799"/>
                </a:lnTo>
                <a:lnTo>
                  <a:pt x="2976758" y="419099"/>
                </a:lnTo>
                <a:close/>
              </a:path>
              <a:path w="3384550" h="3314700">
                <a:moveTo>
                  <a:pt x="2909382" y="88899"/>
                </a:moveTo>
                <a:lnTo>
                  <a:pt x="2931605" y="88899"/>
                </a:lnTo>
                <a:lnTo>
                  <a:pt x="2941200" y="101599"/>
                </a:lnTo>
                <a:lnTo>
                  <a:pt x="2959061" y="152399"/>
                </a:lnTo>
                <a:lnTo>
                  <a:pt x="2977053" y="228599"/>
                </a:lnTo>
                <a:lnTo>
                  <a:pt x="2977734" y="266699"/>
                </a:lnTo>
                <a:lnTo>
                  <a:pt x="2968834" y="317499"/>
                </a:lnTo>
                <a:lnTo>
                  <a:pt x="2950364" y="368299"/>
                </a:lnTo>
                <a:lnTo>
                  <a:pt x="2936604" y="393699"/>
                </a:lnTo>
                <a:lnTo>
                  <a:pt x="2921952" y="406399"/>
                </a:lnTo>
                <a:lnTo>
                  <a:pt x="2891659" y="457199"/>
                </a:lnTo>
                <a:lnTo>
                  <a:pt x="2858307" y="457199"/>
                </a:lnTo>
                <a:lnTo>
                  <a:pt x="2878250" y="431799"/>
                </a:lnTo>
                <a:lnTo>
                  <a:pt x="2897237" y="406399"/>
                </a:lnTo>
                <a:lnTo>
                  <a:pt x="2914904" y="380999"/>
                </a:lnTo>
                <a:lnTo>
                  <a:pt x="2930887" y="355599"/>
                </a:lnTo>
                <a:lnTo>
                  <a:pt x="2948052" y="317499"/>
                </a:lnTo>
                <a:lnTo>
                  <a:pt x="2956041" y="266699"/>
                </a:lnTo>
                <a:lnTo>
                  <a:pt x="2955172" y="228599"/>
                </a:lnTo>
                <a:lnTo>
                  <a:pt x="2945761" y="177799"/>
                </a:lnTo>
                <a:lnTo>
                  <a:pt x="2935245" y="152399"/>
                </a:lnTo>
                <a:lnTo>
                  <a:pt x="2922985" y="114299"/>
                </a:lnTo>
                <a:lnTo>
                  <a:pt x="2909382" y="88899"/>
                </a:lnTo>
                <a:close/>
              </a:path>
              <a:path w="3384550" h="3314700">
                <a:moveTo>
                  <a:pt x="3018280" y="406399"/>
                </a:moveTo>
                <a:lnTo>
                  <a:pt x="3089460" y="406399"/>
                </a:lnTo>
                <a:lnTo>
                  <a:pt x="3119538" y="419099"/>
                </a:lnTo>
                <a:lnTo>
                  <a:pt x="2997587" y="419099"/>
                </a:lnTo>
                <a:lnTo>
                  <a:pt x="3018280" y="406399"/>
                </a:lnTo>
                <a:close/>
              </a:path>
              <a:path w="3384550" h="3314700">
                <a:moveTo>
                  <a:pt x="2864862" y="0"/>
                </a:moveTo>
                <a:lnTo>
                  <a:pt x="2882103" y="12699"/>
                </a:lnTo>
                <a:lnTo>
                  <a:pt x="2890287" y="25399"/>
                </a:lnTo>
                <a:lnTo>
                  <a:pt x="2898388" y="25399"/>
                </a:lnTo>
                <a:lnTo>
                  <a:pt x="2930567" y="50799"/>
                </a:lnTo>
                <a:lnTo>
                  <a:pt x="2963484" y="76199"/>
                </a:lnTo>
                <a:lnTo>
                  <a:pt x="2997704" y="101599"/>
                </a:lnTo>
                <a:lnTo>
                  <a:pt x="3033792" y="126999"/>
                </a:lnTo>
                <a:lnTo>
                  <a:pt x="3058801" y="139699"/>
                </a:lnTo>
                <a:lnTo>
                  <a:pt x="3084046" y="139699"/>
                </a:lnTo>
                <a:lnTo>
                  <a:pt x="3109529" y="152399"/>
                </a:lnTo>
                <a:lnTo>
                  <a:pt x="3212980" y="152399"/>
                </a:lnTo>
                <a:lnTo>
                  <a:pt x="3193275" y="165099"/>
                </a:lnTo>
                <a:lnTo>
                  <a:pt x="3078566" y="165099"/>
                </a:lnTo>
                <a:lnTo>
                  <a:pt x="3023855" y="139699"/>
                </a:lnTo>
                <a:lnTo>
                  <a:pt x="2976301" y="114299"/>
                </a:lnTo>
                <a:lnTo>
                  <a:pt x="2931605" y="88899"/>
                </a:lnTo>
                <a:lnTo>
                  <a:pt x="2909382" y="88899"/>
                </a:lnTo>
                <a:lnTo>
                  <a:pt x="2894839" y="63499"/>
                </a:lnTo>
                <a:lnTo>
                  <a:pt x="2887634" y="38099"/>
                </a:lnTo>
                <a:lnTo>
                  <a:pt x="2880258" y="25399"/>
                </a:lnTo>
                <a:lnTo>
                  <a:pt x="2864862" y="0"/>
                </a:lnTo>
                <a:close/>
              </a:path>
              <a:path w="3384550" h="3314700">
                <a:moveTo>
                  <a:pt x="3237976" y="126999"/>
                </a:moveTo>
                <a:lnTo>
                  <a:pt x="3281678" y="126999"/>
                </a:lnTo>
                <a:lnTo>
                  <a:pt x="3259573" y="139699"/>
                </a:lnTo>
                <a:lnTo>
                  <a:pt x="3236635" y="152399"/>
                </a:lnTo>
                <a:lnTo>
                  <a:pt x="3152928" y="152399"/>
                </a:lnTo>
                <a:lnTo>
                  <a:pt x="3170723" y="139699"/>
                </a:lnTo>
                <a:lnTo>
                  <a:pt x="3206688" y="139699"/>
                </a:lnTo>
                <a:lnTo>
                  <a:pt x="323797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500" b="0" i="0">
                <a:solidFill>
                  <a:srgbClr val="46372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63720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463720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21733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3100898" y="330199"/>
                </a:moveTo>
                <a:lnTo>
                  <a:pt x="1280591" y="330199"/>
                </a:lnTo>
                <a:lnTo>
                  <a:pt x="1219544" y="342899"/>
                </a:lnTo>
                <a:lnTo>
                  <a:pt x="1170355" y="368299"/>
                </a:lnTo>
                <a:lnTo>
                  <a:pt x="1131742" y="393699"/>
                </a:lnTo>
                <a:lnTo>
                  <a:pt x="1102428" y="419099"/>
                </a:lnTo>
                <a:lnTo>
                  <a:pt x="1066578" y="469899"/>
                </a:lnTo>
                <a:lnTo>
                  <a:pt x="1057485" y="495299"/>
                </a:lnTo>
                <a:lnTo>
                  <a:pt x="1052573" y="507999"/>
                </a:lnTo>
                <a:lnTo>
                  <a:pt x="705381" y="520699"/>
                </a:lnTo>
                <a:lnTo>
                  <a:pt x="564072" y="520699"/>
                </a:lnTo>
                <a:lnTo>
                  <a:pt x="564072" y="647699"/>
                </a:lnTo>
                <a:lnTo>
                  <a:pt x="381835" y="647699"/>
                </a:lnTo>
                <a:lnTo>
                  <a:pt x="334998" y="673099"/>
                </a:lnTo>
                <a:lnTo>
                  <a:pt x="291555" y="698499"/>
                </a:lnTo>
                <a:lnTo>
                  <a:pt x="252895" y="723899"/>
                </a:lnTo>
                <a:lnTo>
                  <a:pt x="220407" y="749299"/>
                </a:lnTo>
                <a:lnTo>
                  <a:pt x="195482" y="787399"/>
                </a:lnTo>
                <a:lnTo>
                  <a:pt x="179507" y="838199"/>
                </a:lnTo>
                <a:lnTo>
                  <a:pt x="173874" y="876299"/>
                </a:lnTo>
                <a:lnTo>
                  <a:pt x="173874" y="3314699"/>
                </a:lnTo>
                <a:lnTo>
                  <a:pt x="195813" y="3314699"/>
                </a:lnTo>
                <a:lnTo>
                  <a:pt x="195813" y="876299"/>
                </a:lnTo>
                <a:lnTo>
                  <a:pt x="201639" y="838199"/>
                </a:lnTo>
                <a:lnTo>
                  <a:pt x="217959" y="800099"/>
                </a:lnTo>
                <a:lnTo>
                  <a:pt x="243037" y="761999"/>
                </a:lnTo>
                <a:lnTo>
                  <a:pt x="275134" y="736599"/>
                </a:lnTo>
                <a:lnTo>
                  <a:pt x="312515" y="711199"/>
                </a:lnTo>
                <a:lnTo>
                  <a:pt x="353443" y="685799"/>
                </a:lnTo>
                <a:lnTo>
                  <a:pt x="438989" y="660399"/>
                </a:lnTo>
                <a:lnTo>
                  <a:pt x="611106" y="660399"/>
                </a:lnTo>
                <a:lnTo>
                  <a:pt x="586018" y="647699"/>
                </a:lnTo>
                <a:lnTo>
                  <a:pt x="586018" y="533399"/>
                </a:lnTo>
                <a:lnTo>
                  <a:pt x="711359" y="533399"/>
                </a:lnTo>
                <a:lnTo>
                  <a:pt x="2920140" y="520699"/>
                </a:lnTo>
                <a:lnTo>
                  <a:pt x="2920033" y="507999"/>
                </a:lnTo>
                <a:lnTo>
                  <a:pt x="1074572" y="507999"/>
                </a:lnTo>
                <a:lnTo>
                  <a:pt x="1080151" y="495299"/>
                </a:lnTo>
                <a:lnTo>
                  <a:pt x="1108270" y="444499"/>
                </a:lnTo>
                <a:lnTo>
                  <a:pt x="1170040" y="393699"/>
                </a:lnTo>
                <a:lnTo>
                  <a:pt x="1217685" y="368299"/>
                </a:lnTo>
                <a:lnTo>
                  <a:pt x="1278711" y="355599"/>
                </a:lnTo>
                <a:lnTo>
                  <a:pt x="3100898" y="355599"/>
                </a:lnTo>
                <a:lnTo>
                  <a:pt x="3100898" y="330199"/>
                </a:lnTo>
                <a:close/>
              </a:path>
              <a:path w="3384550" h="3314700">
                <a:moveTo>
                  <a:pt x="611106" y="660399"/>
                </a:moveTo>
                <a:lnTo>
                  <a:pt x="543911" y="660399"/>
                </a:lnTo>
                <a:lnTo>
                  <a:pt x="564072" y="673099"/>
                </a:lnTo>
                <a:lnTo>
                  <a:pt x="564072" y="1066799"/>
                </a:lnTo>
                <a:lnTo>
                  <a:pt x="546659" y="1066799"/>
                </a:lnTo>
                <a:lnTo>
                  <a:pt x="523420" y="1079499"/>
                </a:lnTo>
                <a:lnTo>
                  <a:pt x="496460" y="1092199"/>
                </a:lnTo>
                <a:lnTo>
                  <a:pt x="467880" y="1117599"/>
                </a:lnTo>
                <a:lnTo>
                  <a:pt x="414268" y="1181099"/>
                </a:lnTo>
                <a:lnTo>
                  <a:pt x="393441" y="1231899"/>
                </a:lnTo>
                <a:lnTo>
                  <a:pt x="379403" y="1295399"/>
                </a:lnTo>
                <a:lnTo>
                  <a:pt x="374257" y="1371599"/>
                </a:lnTo>
                <a:lnTo>
                  <a:pt x="374257" y="3124199"/>
                </a:lnTo>
                <a:lnTo>
                  <a:pt x="396189" y="3124199"/>
                </a:lnTo>
                <a:lnTo>
                  <a:pt x="396189" y="1371599"/>
                </a:lnTo>
                <a:lnTo>
                  <a:pt x="401795" y="1295399"/>
                </a:lnTo>
                <a:lnTo>
                  <a:pt x="416907" y="1231899"/>
                </a:lnTo>
                <a:lnTo>
                  <a:pt x="438971" y="1181099"/>
                </a:lnTo>
                <a:lnTo>
                  <a:pt x="465428" y="1142999"/>
                </a:lnTo>
                <a:lnTo>
                  <a:pt x="521300" y="1104899"/>
                </a:lnTo>
                <a:lnTo>
                  <a:pt x="545602" y="1092199"/>
                </a:lnTo>
                <a:lnTo>
                  <a:pt x="586018" y="1092199"/>
                </a:lnTo>
                <a:lnTo>
                  <a:pt x="586018" y="673099"/>
                </a:lnTo>
                <a:lnTo>
                  <a:pt x="636194" y="673099"/>
                </a:lnTo>
                <a:lnTo>
                  <a:pt x="611106" y="660399"/>
                </a:lnTo>
                <a:close/>
              </a:path>
              <a:path w="3384550" h="3314700">
                <a:moveTo>
                  <a:pt x="586018" y="1092199"/>
                </a:moveTo>
                <a:lnTo>
                  <a:pt x="564072" y="1092199"/>
                </a:lnTo>
                <a:lnTo>
                  <a:pt x="564072" y="2781299"/>
                </a:lnTo>
                <a:lnTo>
                  <a:pt x="586018" y="2781299"/>
                </a:lnTo>
                <a:lnTo>
                  <a:pt x="586018" y="1092199"/>
                </a:lnTo>
                <a:close/>
              </a:path>
              <a:path w="3384550" h="3314700">
                <a:moveTo>
                  <a:pt x="636194" y="673099"/>
                </a:moveTo>
                <a:lnTo>
                  <a:pt x="586018" y="673099"/>
                </a:lnTo>
                <a:lnTo>
                  <a:pt x="631826" y="685799"/>
                </a:lnTo>
                <a:lnTo>
                  <a:pt x="675519" y="711199"/>
                </a:lnTo>
                <a:lnTo>
                  <a:pt x="717597" y="736599"/>
                </a:lnTo>
                <a:lnTo>
                  <a:pt x="758563" y="749299"/>
                </a:lnTo>
                <a:lnTo>
                  <a:pt x="798920" y="774699"/>
                </a:lnTo>
                <a:lnTo>
                  <a:pt x="814371" y="761999"/>
                </a:lnTo>
                <a:lnTo>
                  <a:pt x="806404" y="749299"/>
                </a:lnTo>
                <a:lnTo>
                  <a:pt x="799940" y="736599"/>
                </a:lnTo>
                <a:lnTo>
                  <a:pt x="773734" y="736599"/>
                </a:lnTo>
                <a:lnTo>
                  <a:pt x="729415" y="711199"/>
                </a:lnTo>
                <a:lnTo>
                  <a:pt x="683781" y="685799"/>
                </a:lnTo>
                <a:lnTo>
                  <a:pt x="636194" y="673099"/>
                </a:lnTo>
                <a:close/>
              </a:path>
              <a:path w="3384550" h="3314700">
                <a:moveTo>
                  <a:pt x="711359" y="533399"/>
                </a:moveTo>
                <a:lnTo>
                  <a:pt x="688507" y="533399"/>
                </a:lnTo>
                <a:lnTo>
                  <a:pt x="707382" y="596899"/>
                </a:lnTo>
                <a:lnTo>
                  <a:pt x="729900" y="647699"/>
                </a:lnTo>
                <a:lnTo>
                  <a:pt x="753029" y="698499"/>
                </a:lnTo>
                <a:lnTo>
                  <a:pt x="773734" y="736599"/>
                </a:lnTo>
                <a:lnTo>
                  <a:pt x="799940" y="736599"/>
                </a:lnTo>
                <a:lnTo>
                  <a:pt x="787012" y="711199"/>
                </a:lnTo>
                <a:lnTo>
                  <a:pt x="761301" y="660399"/>
                </a:lnTo>
                <a:lnTo>
                  <a:pt x="734381" y="596899"/>
                </a:lnTo>
                <a:lnTo>
                  <a:pt x="711359" y="533399"/>
                </a:lnTo>
                <a:close/>
              </a:path>
              <a:path w="3384550" h="3314700">
                <a:moveTo>
                  <a:pt x="501979" y="634999"/>
                </a:moveTo>
                <a:lnTo>
                  <a:pt x="480133" y="634999"/>
                </a:lnTo>
                <a:lnTo>
                  <a:pt x="430677" y="647699"/>
                </a:lnTo>
                <a:lnTo>
                  <a:pt x="523227" y="647699"/>
                </a:lnTo>
                <a:lnTo>
                  <a:pt x="501979" y="634999"/>
                </a:lnTo>
                <a:close/>
              </a:path>
              <a:path w="3384550" h="3314700">
                <a:moveTo>
                  <a:pt x="536" y="63499"/>
                </a:moveTo>
                <a:lnTo>
                  <a:pt x="0" y="63499"/>
                </a:lnTo>
                <a:lnTo>
                  <a:pt x="20003" y="76199"/>
                </a:lnTo>
                <a:lnTo>
                  <a:pt x="26628" y="88899"/>
                </a:lnTo>
                <a:lnTo>
                  <a:pt x="51697" y="126999"/>
                </a:lnTo>
                <a:lnTo>
                  <a:pt x="75802" y="152399"/>
                </a:lnTo>
                <a:lnTo>
                  <a:pt x="98308" y="190499"/>
                </a:lnTo>
                <a:lnTo>
                  <a:pt x="118584" y="215899"/>
                </a:lnTo>
                <a:lnTo>
                  <a:pt x="137246" y="266699"/>
                </a:lnTo>
                <a:lnTo>
                  <a:pt x="145836" y="304799"/>
                </a:lnTo>
                <a:lnTo>
                  <a:pt x="144693" y="355599"/>
                </a:lnTo>
                <a:lnTo>
                  <a:pt x="134156" y="406399"/>
                </a:lnTo>
                <a:lnTo>
                  <a:pt x="122962" y="431799"/>
                </a:lnTo>
                <a:lnTo>
                  <a:pt x="110104" y="469899"/>
                </a:lnTo>
                <a:lnTo>
                  <a:pt x="95962" y="495299"/>
                </a:lnTo>
                <a:lnTo>
                  <a:pt x="80919" y="533399"/>
                </a:lnTo>
                <a:lnTo>
                  <a:pt x="68442" y="546099"/>
                </a:lnTo>
                <a:lnTo>
                  <a:pt x="62286" y="558799"/>
                </a:lnTo>
                <a:lnTo>
                  <a:pt x="56323" y="571499"/>
                </a:lnTo>
                <a:lnTo>
                  <a:pt x="75519" y="558799"/>
                </a:lnTo>
                <a:lnTo>
                  <a:pt x="85127" y="546099"/>
                </a:lnTo>
                <a:lnTo>
                  <a:pt x="94800" y="546099"/>
                </a:lnTo>
                <a:lnTo>
                  <a:pt x="123920" y="520699"/>
                </a:lnTo>
                <a:lnTo>
                  <a:pt x="153692" y="495299"/>
                </a:lnTo>
                <a:lnTo>
                  <a:pt x="121323" y="495299"/>
                </a:lnTo>
                <a:lnTo>
                  <a:pt x="130449" y="469899"/>
                </a:lnTo>
                <a:lnTo>
                  <a:pt x="139255" y="457199"/>
                </a:lnTo>
                <a:lnTo>
                  <a:pt x="147534" y="431799"/>
                </a:lnTo>
                <a:lnTo>
                  <a:pt x="155083" y="406399"/>
                </a:lnTo>
                <a:lnTo>
                  <a:pt x="166566" y="355599"/>
                </a:lnTo>
                <a:lnTo>
                  <a:pt x="167521" y="304799"/>
                </a:lnTo>
                <a:lnTo>
                  <a:pt x="157964" y="253999"/>
                </a:lnTo>
                <a:lnTo>
                  <a:pt x="137908" y="203199"/>
                </a:lnTo>
                <a:lnTo>
                  <a:pt x="124984" y="190499"/>
                </a:lnTo>
                <a:lnTo>
                  <a:pt x="111129" y="165099"/>
                </a:lnTo>
                <a:lnTo>
                  <a:pt x="96551" y="139699"/>
                </a:lnTo>
                <a:lnTo>
                  <a:pt x="81457" y="126999"/>
                </a:lnTo>
                <a:lnTo>
                  <a:pt x="146316" y="126999"/>
                </a:lnTo>
                <a:lnTo>
                  <a:pt x="56195" y="88899"/>
                </a:lnTo>
                <a:lnTo>
                  <a:pt x="42237" y="76199"/>
                </a:lnTo>
                <a:lnTo>
                  <a:pt x="28333" y="76199"/>
                </a:lnTo>
                <a:lnTo>
                  <a:pt x="536" y="63499"/>
                </a:lnTo>
                <a:close/>
              </a:path>
              <a:path w="3384550" h="3314700">
                <a:moveTo>
                  <a:pt x="451486" y="431799"/>
                </a:moveTo>
                <a:lnTo>
                  <a:pt x="381819" y="431799"/>
                </a:lnTo>
                <a:lnTo>
                  <a:pt x="400926" y="444499"/>
                </a:lnTo>
                <a:lnTo>
                  <a:pt x="464342" y="469899"/>
                </a:lnTo>
                <a:lnTo>
                  <a:pt x="525494" y="495299"/>
                </a:lnTo>
                <a:lnTo>
                  <a:pt x="535239" y="495299"/>
                </a:lnTo>
                <a:lnTo>
                  <a:pt x="545052" y="507999"/>
                </a:lnTo>
                <a:lnTo>
                  <a:pt x="565018" y="520699"/>
                </a:lnTo>
                <a:lnTo>
                  <a:pt x="570648" y="520699"/>
                </a:lnTo>
                <a:lnTo>
                  <a:pt x="547942" y="482599"/>
                </a:lnTo>
                <a:lnTo>
                  <a:pt x="536867" y="469899"/>
                </a:lnTo>
                <a:lnTo>
                  <a:pt x="525985" y="457199"/>
                </a:lnTo>
                <a:lnTo>
                  <a:pt x="492633" y="457199"/>
                </a:lnTo>
                <a:lnTo>
                  <a:pt x="472456" y="444499"/>
                </a:lnTo>
                <a:lnTo>
                  <a:pt x="451486" y="431799"/>
                </a:lnTo>
                <a:close/>
              </a:path>
              <a:path w="3384550" h="3314700">
                <a:moveTo>
                  <a:pt x="3384293" y="139699"/>
                </a:moveTo>
                <a:lnTo>
                  <a:pt x="867171" y="139699"/>
                </a:lnTo>
                <a:lnTo>
                  <a:pt x="825052" y="152399"/>
                </a:lnTo>
                <a:lnTo>
                  <a:pt x="787233" y="177799"/>
                </a:lnTo>
                <a:lnTo>
                  <a:pt x="754120" y="215899"/>
                </a:lnTo>
                <a:lnTo>
                  <a:pt x="726118" y="253999"/>
                </a:lnTo>
                <a:lnTo>
                  <a:pt x="703632" y="292099"/>
                </a:lnTo>
                <a:lnTo>
                  <a:pt x="687069" y="342899"/>
                </a:lnTo>
                <a:lnTo>
                  <a:pt x="676834" y="393699"/>
                </a:lnTo>
                <a:lnTo>
                  <a:pt x="673332" y="444499"/>
                </a:lnTo>
                <a:lnTo>
                  <a:pt x="673993" y="457199"/>
                </a:lnTo>
                <a:lnTo>
                  <a:pt x="675888" y="482599"/>
                </a:lnTo>
                <a:lnTo>
                  <a:pt x="678885" y="495299"/>
                </a:lnTo>
                <a:lnTo>
                  <a:pt x="682852" y="520699"/>
                </a:lnTo>
                <a:lnTo>
                  <a:pt x="705381" y="520699"/>
                </a:lnTo>
                <a:lnTo>
                  <a:pt x="701164" y="495299"/>
                </a:lnTo>
                <a:lnTo>
                  <a:pt x="697984" y="482599"/>
                </a:lnTo>
                <a:lnTo>
                  <a:pt x="695976" y="457199"/>
                </a:lnTo>
                <a:lnTo>
                  <a:pt x="698069" y="406399"/>
                </a:lnTo>
                <a:lnTo>
                  <a:pt x="706393" y="355599"/>
                </a:lnTo>
                <a:lnTo>
                  <a:pt x="720174" y="317499"/>
                </a:lnTo>
                <a:lnTo>
                  <a:pt x="739336" y="279399"/>
                </a:lnTo>
                <a:lnTo>
                  <a:pt x="763801" y="241299"/>
                </a:lnTo>
                <a:lnTo>
                  <a:pt x="793495" y="203199"/>
                </a:lnTo>
                <a:lnTo>
                  <a:pt x="828341" y="177799"/>
                </a:lnTo>
                <a:lnTo>
                  <a:pt x="868262" y="165099"/>
                </a:lnTo>
                <a:lnTo>
                  <a:pt x="913184" y="152399"/>
                </a:lnTo>
                <a:lnTo>
                  <a:pt x="3384293" y="152399"/>
                </a:lnTo>
                <a:lnTo>
                  <a:pt x="3384293" y="139699"/>
                </a:lnTo>
                <a:close/>
              </a:path>
              <a:path w="3384550" h="3314700">
                <a:moveTo>
                  <a:pt x="407535" y="419099"/>
                </a:moveTo>
                <a:lnTo>
                  <a:pt x="235209" y="419099"/>
                </a:lnTo>
                <a:lnTo>
                  <a:pt x="206300" y="444499"/>
                </a:lnTo>
                <a:lnTo>
                  <a:pt x="183650" y="457199"/>
                </a:lnTo>
                <a:lnTo>
                  <a:pt x="161930" y="469899"/>
                </a:lnTo>
                <a:lnTo>
                  <a:pt x="141150" y="482599"/>
                </a:lnTo>
                <a:lnTo>
                  <a:pt x="121323" y="495299"/>
                </a:lnTo>
                <a:lnTo>
                  <a:pt x="153692" y="495299"/>
                </a:lnTo>
                <a:lnTo>
                  <a:pt x="184502" y="482599"/>
                </a:lnTo>
                <a:lnTo>
                  <a:pt x="216739" y="457199"/>
                </a:lnTo>
                <a:lnTo>
                  <a:pt x="270461" y="431799"/>
                </a:lnTo>
                <a:lnTo>
                  <a:pt x="429814" y="431799"/>
                </a:lnTo>
                <a:lnTo>
                  <a:pt x="407535" y="419099"/>
                </a:lnTo>
                <a:close/>
              </a:path>
              <a:path w="3384550" h="3314700">
                <a:moveTo>
                  <a:pt x="474910" y="88899"/>
                </a:moveTo>
                <a:lnTo>
                  <a:pt x="452688" y="88899"/>
                </a:lnTo>
                <a:lnTo>
                  <a:pt x="443092" y="101599"/>
                </a:lnTo>
                <a:lnTo>
                  <a:pt x="425232" y="152399"/>
                </a:lnTo>
                <a:lnTo>
                  <a:pt x="407240" y="228599"/>
                </a:lnTo>
                <a:lnTo>
                  <a:pt x="406558" y="266699"/>
                </a:lnTo>
                <a:lnTo>
                  <a:pt x="415458" y="317499"/>
                </a:lnTo>
                <a:lnTo>
                  <a:pt x="433929" y="368299"/>
                </a:lnTo>
                <a:lnTo>
                  <a:pt x="447689" y="393699"/>
                </a:lnTo>
                <a:lnTo>
                  <a:pt x="462340" y="406399"/>
                </a:lnTo>
                <a:lnTo>
                  <a:pt x="492633" y="457199"/>
                </a:lnTo>
                <a:lnTo>
                  <a:pt x="525985" y="457199"/>
                </a:lnTo>
                <a:lnTo>
                  <a:pt x="506042" y="431799"/>
                </a:lnTo>
                <a:lnTo>
                  <a:pt x="487055" y="406399"/>
                </a:lnTo>
                <a:lnTo>
                  <a:pt x="469388" y="380999"/>
                </a:lnTo>
                <a:lnTo>
                  <a:pt x="453405" y="355599"/>
                </a:lnTo>
                <a:lnTo>
                  <a:pt x="436240" y="317499"/>
                </a:lnTo>
                <a:lnTo>
                  <a:pt x="428251" y="266699"/>
                </a:lnTo>
                <a:lnTo>
                  <a:pt x="429120" y="228599"/>
                </a:lnTo>
                <a:lnTo>
                  <a:pt x="438531" y="177799"/>
                </a:lnTo>
                <a:lnTo>
                  <a:pt x="449047" y="152399"/>
                </a:lnTo>
                <a:lnTo>
                  <a:pt x="461308" y="114299"/>
                </a:lnTo>
                <a:lnTo>
                  <a:pt x="474910" y="88899"/>
                </a:lnTo>
                <a:close/>
              </a:path>
              <a:path w="3384550" h="3314700">
                <a:moveTo>
                  <a:pt x="366012" y="406399"/>
                </a:moveTo>
                <a:lnTo>
                  <a:pt x="294832" y="406399"/>
                </a:lnTo>
                <a:lnTo>
                  <a:pt x="264754" y="419099"/>
                </a:lnTo>
                <a:lnTo>
                  <a:pt x="386705" y="419099"/>
                </a:lnTo>
                <a:lnTo>
                  <a:pt x="366012" y="406399"/>
                </a:lnTo>
                <a:close/>
              </a:path>
              <a:path w="3384550" h="3314700">
                <a:moveTo>
                  <a:pt x="519430" y="0"/>
                </a:moveTo>
                <a:lnTo>
                  <a:pt x="502189" y="12699"/>
                </a:lnTo>
                <a:lnTo>
                  <a:pt x="494005" y="25399"/>
                </a:lnTo>
                <a:lnTo>
                  <a:pt x="485904" y="25399"/>
                </a:lnTo>
                <a:lnTo>
                  <a:pt x="453726" y="50799"/>
                </a:lnTo>
                <a:lnTo>
                  <a:pt x="420809" y="76199"/>
                </a:lnTo>
                <a:lnTo>
                  <a:pt x="386588" y="101599"/>
                </a:lnTo>
                <a:lnTo>
                  <a:pt x="350500" y="126999"/>
                </a:lnTo>
                <a:lnTo>
                  <a:pt x="325491" y="139699"/>
                </a:lnTo>
                <a:lnTo>
                  <a:pt x="300246" y="139699"/>
                </a:lnTo>
                <a:lnTo>
                  <a:pt x="274763" y="152399"/>
                </a:lnTo>
                <a:lnTo>
                  <a:pt x="171313" y="152399"/>
                </a:lnTo>
                <a:lnTo>
                  <a:pt x="191017" y="165099"/>
                </a:lnTo>
                <a:lnTo>
                  <a:pt x="305726" y="165099"/>
                </a:lnTo>
                <a:lnTo>
                  <a:pt x="360437" y="139699"/>
                </a:lnTo>
                <a:lnTo>
                  <a:pt x="407991" y="114299"/>
                </a:lnTo>
                <a:lnTo>
                  <a:pt x="452688" y="88899"/>
                </a:lnTo>
                <a:lnTo>
                  <a:pt x="474910" y="88899"/>
                </a:lnTo>
                <a:lnTo>
                  <a:pt x="489453" y="63499"/>
                </a:lnTo>
                <a:lnTo>
                  <a:pt x="496658" y="38099"/>
                </a:lnTo>
                <a:lnTo>
                  <a:pt x="504034" y="25399"/>
                </a:lnTo>
                <a:lnTo>
                  <a:pt x="519430" y="0"/>
                </a:lnTo>
                <a:close/>
              </a:path>
              <a:path w="3384550" h="3314700">
                <a:moveTo>
                  <a:pt x="146316" y="126999"/>
                </a:moveTo>
                <a:lnTo>
                  <a:pt x="102614" y="126999"/>
                </a:lnTo>
                <a:lnTo>
                  <a:pt x="124719" y="139699"/>
                </a:lnTo>
                <a:lnTo>
                  <a:pt x="147657" y="152399"/>
                </a:lnTo>
                <a:lnTo>
                  <a:pt x="231365" y="152399"/>
                </a:lnTo>
                <a:lnTo>
                  <a:pt x="213570" y="139699"/>
                </a:lnTo>
                <a:lnTo>
                  <a:pt x="177605" y="139699"/>
                </a:lnTo>
                <a:lnTo>
                  <a:pt x="14631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89029" y="249332"/>
            <a:ext cx="9109940" cy="24344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0" b="0" i="0">
                <a:solidFill>
                  <a:srgbClr val="463720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71314" y="3048440"/>
            <a:ext cx="16145371" cy="2722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50" b="0" i="0">
                <a:solidFill>
                  <a:srgbClr val="17405C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7221200" y="9215479"/>
            <a:ext cx="398144" cy="37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463720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1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5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537820" y="559138"/>
            <a:ext cx="4194175" cy="4114800"/>
          </a:xfrm>
          <a:custGeom>
            <a:avLst/>
            <a:gdLst/>
            <a:ahLst/>
            <a:cxnLst/>
            <a:rect l="l" t="t" r="r" b="b"/>
            <a:pathLst>
              <a:path w="4194175" h="4114800">
                <a:moveTo>
                  <a:pt x="674053" y="800100"/>
                </a:moveTo>
                <a:lnTo>
                  <a:pt x="549041" y="800100"/>
                </a:lnTo>
                <a:lnTo>
                  <a:pt x="458384" y="825500"/>
                </a:lnTo>
                <a:lnTo>
                  <a:pt x="415151" y="838200"/>
                </a:lnTo>
                <a:lnTo>
                  <a:pt x="374285" y="850900"/>
                </a:lnTo>
                <a:lnTo>
                  <a:pt x="336510" y="876300"/>
                </a:lnTo>
                <a:lnTo>
                  <a:pt x="302554" y="914400"/>
                </a:lnTo>
                <a:lnTo>
                  <a:pt x="273143" y="939800"/>
                </a:lnTo>
                <a:lnTo>
                  <a:pt x="249003" y="977900"/>
                </a:lnTo>
                <a:lnTo>
                  <a:pt x="230861" y="1016000"/>
                </a:lnTo>
                <a:lnTo>
                  <a:pt x="219443" y="1054100"/>
                </a:lnTo>
                <a:lnTo>
                  <a:pt x="215476" y="1092200"/>
                </a:lnTo>
                <a:lnTo>
                  <a:pt x="215476" y="4114800"/>
                </a:lnTo>
                <a:lnTo>
                  <a:pt x="242665" y="4114800"/>
                </a:lnTo>
                <a:lnTo>
                  <a:pt x="242665" y="1092200"/>
                </a:lnTo>
                <a:lnTo>
                  <a:pt x="247541" y="1054100"/>
                </a:lnTo>
                <a:lnTo>
                  <a:pt x="261386" y="1003300"/>
                </a:lnTo>
                <a:lnTo>
                  <a:pt x="283020" y="965200"/>
                </a:lnTo>
                <a:lnTo>
                  <a:pt x="311263" y="939800"/>
                </a:lnTo>
                <a:lnTo>
                  <a:pt x="344938" y="901700"/>
                </a:lnTo>
                <a:lnTo>
                  <a:pt x="382864" y="889000"/>
                </a:lnTo>
                <a:lnTo>
                  <a:pt x="423864" y="863600"/>
                </a:lnTo>
                <a:lnTo>
                  <a:pt x="553511" y="825500"/>
                </a:lnTo>
                <a:lnTo>
                  <a:pt x="776259" y="825500"/>
                </a:lnTo>
                <a:lnTo>
                  <a:pt x="726232" y="812800"/>
                </a:lnTo>
                <a:lnTo>
                  <a:pt x="699034" y="812800"/>
                </a:lnTo>
                <a:lnTo>
                  <a:pt x="674053" y="800100"/>
                </a:lnTo>
                <a:close/>
              </a:path>
              <a:path w="4194175" h="4114800">
                <a:moveTo>
                  <a:pt x="776259" y="825500"/>
                </a:moveTo>
                <a:lnTo>
                  <a:pt x="674050" y="825500"/>
                </a:lnTo>
                <a:lnTo>
                  <a:pt x="699035" y="838200"/>
                </a:lnTo>
                <a:lnTo>
                  <a:pt x="699035" y="1333500"/>
                </a:lnTo>
                <a:lnTo>
                  <a:pt x="681992" y="1333500"/>
                </a:lnTo>
                <a:lnTo>
                  <a:pt x="659800" y="1346200"/>
                </a:lnTo>
                <a:lnTo>
                  <a:pt x="633885" y="1346200"/>
                </a:lnTo>
                <a:lnTo>
                  <a:pt x="605675" y="1371600"/>
                </a:lnTo>
                <a:lnTo>
                  <a:pt x="576597" y="1384300"/>
                </a:lnTo>
                <a:lnTo>
                  <a:pt x="548078" y="1422400"/>
                </a:lnTo>
                <a:lnTo>
                  <a:pt x="521545" y="1460500"/>
                </a:lnTo>
                <a:lnTo>
                  <a:pt x="498423" y="1498600"/>
                </a:lnTo>
                <a:lnTo>
                  <a:pt x="480142" y="1562100"/>
                </a:lnTo>
                <a:lnTo>
                  <a:pt x="468126" y="1625600"/>
                </a:lnTo>
                <a:lnTo>
                  <a:pt x="463804" y="1701800"/>
                </a:lnTo>
                <a:lnTo>
                  <a:pt x="463804" y="3873500"/>
                </a:lnTo>
                <a:lnTo>
                  <a:pt x="490984" y="3873500"/>
                </a:lnTo>
                <a:lnTo>
                  <a:pt x="490984" y="1701800"/>
                </a:lnTo>
                <a:lnTo>
                  <a:pt x="495497" y="1625600"/>
                </a:lnTo>
                <a:lnTo>
                  <a:pt x="507957" y="1562100"/>
                </a:lnTo>
                <a:lnTo>
                  <a:pt x="526740" y="1498600"/>
                </a:lnTo>
                <a:lnTo>
                  <a:pt x="550224" y="1460500"/>
                </a:lnTo>
                <a:lnTo>
                  <a:pt x="576789" y="1422400"/>
                </a:lnTo>
                <a:lnTo>
                  <a:pt x="632668" y="1384300"/>
                </a:lnTo>
                <a:lnTo>
                  <a:pt x="658740" y="1371600"/>
                </a:lnTo>
                <a:lnTo>
                  <a:pt x="681403" y="1358900"/>
                </a:lnTo>
                <a:lnTo>
                  <a:pt x="726231" y="1358900"/>
                </a:lnTo>
                <a:lnTo>
                  <a:pt x="726231" y="838200"/>
                </a:lnTo>
                <a:lnTo>
                  <a:pt x="800195" y="838200"/>
                </a:lnTo>
                <a:lnTo>
                  <a:pt x="776259" y="825500"/>
                </a:lnTo>
                <a:close/>
              </a:path>
              <a:path w="4194175" h="4114800">
                <a:moveTo>
                  <a:pt x="726231" y="1358900"/>
                </a:moveTo>
                <a:lnTo>
                  <a:pt x="699035" y="1358900"/>
                </a:lnTo>
                <a:lnTo>
                  <a:pt x="699035" y="3441700"/>
                </a:lnTo>
                <a:lnTo>
                  <a:pt x="726231" y="3441700"/>
                </a:lnTo>
                <a:lnTo>
                  <a:pt x="726231" y="1358900"/>
                </a:lnTo>
                <a:close/>
              </a:path>
              <a:path w="4194175" h="4114800">
                <a:moveTo>
                  <a:pt x="800195" y="838200"/>
                </a:moveTo>
                <a:lnTo>
                  <a:pt x="726231" y="838200"/>
                </a:lnTo>
                <a:lnTo>
                  <a:pt x="773738" y="850900"/>
                </a:lnTo>
                <a:lnTo>
                  <a:pt x="819351" y="876300"/>
                </a:lnTo>
                <a:lnTo>
                  <a:pt x="863431" y="901700"/>
                </a:lnTo>
                <a:lnTo>
                  <a:pt x="906338" y="914400"/>
                </a:lnTo>
                <a:lnTo>
                  <a:pt x="948432" y="939800"/>
                </a:lnTo>
                <a:lnTo>
                  <a:pt x="990073" y="977900"/>
                </a:lnTo>
                <a:lnTo>
                  <a:pt x="1009221" y="952500"/>
                </a:lnTo>
                <a:lnTo>
                  <a:pt x="1002148" y="939800"/>
                </a:lnTo>
                <a:lnTo>
                  <a:pt x="984509" y="914400"/>
                </a:lnTo>
                <a:lnTo>
                  <a:pt x="958861" y="914400"/>
                </a:lnTo>
                <a:lnTo>
                  <a:pt x="915028" y="889000"/>
                </a:lnTo>
                <a:lnTo>
                  <a:pt x="870253" y="863600"/>
                </a:lnTo>
                <a:lnTo>
                  <a:pt x="824131" y="850900"/>
                </a:lnTo>
                <a:lnTo>
                  <a:pt x="800195" y="838200"/>
                </a:lnTo>
                <a:close/>
              </a:path>
              <a:path w="4194175" h="4114800">
                <a:moveTo>
                  <a:pt x="881562" y="673100"/>
                </a:moveTo>
                <a:lnTo>
                  <a:pt x="853243" y="673100"/>
                </a:lnTo>
                <a:lnTo>
                  <a:pt x="871474" y="723900"/>
                </a:lnTo>
                <a:lnTo>
                  <a:pt x="893076" y="787400"/>
                </a:lnTo>
                <a:lnTo>
                  <a:pt x="916125" y="838200"/>
                </a:lnTo>
                <a:lnTo>
                  <a:pt x="938694" y="876300"/>
                </a:lnTo>
                <a:lnTo>
                  <a:pt x="958861" y="914400"/>
                </a:lnTo>
                <a:lnTo>
                  <a:pt x="984509" y="914400"/>
                </a:lnTo>
                <a:lnTo>
                  <a:pt x="959968" y="863600"/>
                </a:lnTo>
                <a:lnTo>
                  <a:pt x="932188" y="800100"/>
                </a:lnTo>
                <a:lnTo>
                  <a:pt x="904831" y="736600"/>
                </a:lnTo>
                <a:lnTo>
                  <a:pt x="881562" y="673100"/>
                </a:lnTo>
                <a:close/>
              </a:path>
              <a:path w="4194175" h="4114800">
                <a:moveTo>
                  <a:pt x="3618694" y="635000"/>
                </a:moveTo>
                <a:lnTo>
                  <a:pt x="1331680" y="647700"/>
                </a:lnTo>
                <a:lnTo>
                  <a:pt x="699034" y="647700"/>
                </a:lnTo>
                <a:lnTo>
                  <a:pt x="699034" y="812800"/>
                </a:lnTo>
                <a:lnTo>
                  <a:pt x="726232" y="812800"/>
                </a:lnTo>
                <a:lnTo>
                  <a:pt x="726232" y="673100"/>
                </a:lnTo>
                <a:lnTo>
                  <a:pt x="881562" y="673100"/>
                </a:lnTo>
                <a:lnTo>
                  <a:pt x="3618827" y="660400"/>
                </a:lnTo>
                <a:lnTo>
                  <a:pt x="3618761" y="647700"/>
                </a:lnTo>
                <a:lnTo>
                  <a:pt x="3618694" y="635000"/>
                </a:lnTo>
                <a:close/>
              </a:path>
              <a:path w="4194175" h="4114800">
                <a:moveTo>
                  <a:pt x="664" y="76200"/>
                </a:moveTo>
                <a:lnTo>
                  <a:pt x="0" y="76200"/>
                </a:lnTo>
                <a:lnTo>
                  <a:pt x="24789" y="101600"/>
                </a:lnTo>
                <a:lnTo>
                  <a:pt x="33000" y="114300"/>
                </a:lnTo>
                <a:lnTo>
                  <a:pt x="64067" y="152400"/>
                </a:lnTo>
                <a:lnTo>
                  <a:pt x="93938" y="190500"/>
                </a:lnTo>
                <a:lnTo>
                  <a:pt x="121830" y="228600"/>
                </a:lnTo>
                <a:lnTo>
                  <a:pt x="146957" y="279400"/>
                </a:lnTo>
                <a:lnTo>
                  <a:pt x="166471" y="317500"/>
                </a:lnTo>
                <a:lnTo>
                  <a:pt x="177942" y="368300"/>
                </a:lnTo>
                <a:lnTo>
                  <a:pt x="181587" y="406400"/>
                </a:lnTo>
                <a:lnTo>
                  <a:pt x="177619" y="457200"/>
                </a:lnTo>
                <a:lnTo>
                  <a:pt x="166255" y="508000"/>
                </a:lnTo>
                <a:lnTo>
                  <a:pt x="152383" y="546100"/>
                </a:lnTo>
                <a:lnTo>
                  <a:pt x="136448" y="584200"/>
                </a:lnTo>
                <a:lnTo>
                  <a:pt x="118923" y="622300"/>
                </a:lnTo>
                <a:lnTo>
                  <a:pt x="100280" y="660400"/>
                </a:lnTo>
                <a:lnTo>
                  <a:pt x="84818" y="685800"/>
                </a:lnTo>
                <a:lnTo>
                  <a:pt x="77189" y="698500"/>
                </a:lnTo>
                <a:lnTo>
                  <a:pt x="69800" y="723900"/>
                </a:lnTo>
                <a:lnTo>
                  <a:pt x="117483" y="673100"/>
                </a:lnTo>
                <a:lnTo>
                  <a:pt x="153570" y="647700"/>
                </a:lnTo>
                <a:lnTo>
                  <a:pt x="190465" y="622300"/>
                </a:lnTo>
                <a:lnTo>
                  <a:pt x="150351" y="622300"/>
                </a:lnTo>
                <a:lnTo>
                  <a:pt x="161661" y="596900"/>
                </a:lnTo>
                <a:lnTo>
                  <a:pt x="182834" y="546100"/>
                </a:lnTo>
                <a:lnTo>
                  <a:pt x="192189" y="508000"/>
                </a:lnTo>
                <a:lnTo>
                  <a:pt x="204618" y="457200"/>
                </a:lnTo>
                <a:lnTo>
                  <a:pt x="208694" y="406400"/>
                </a:lnTo>
                <a:lnTo>
                  <a:pt x="204428" y="355600"/>
                </a:lnTo>
                <a:lnTo>
                  <a:pt x="191829" y="317500"/>
                </a:lnTo>
                <a:lnTo>
                  <a:pt x="170904" y="266700"/>
                </a:lnTo>
                <a:lnTo>
                  <a:pt x="154889" y="241300"/>
                </a:lnTo>
                <a:lnTo>
                  <a:pt x="137718" y="203200"/>
                </a:lnTo>
                <a:lnTo>
                  <a:pt x="119652" y="177800"/>
                </a:lnTo>
                <a:lnTo>
                  <a:pt x="100947" y="152400"/>
                </a:lnTo>
                <a:lnTo>
                  <a:pt x="143467" y="152400"/>
                </a:lnTo>
                <a:lnTo>
                  <a:pt x="106311" y="127000"/>
                </a:lnTo>
                <a:lnTo>
                  <a:pt x="69641" y="114300"/>
                </a:lnTo>
                <a:lnTo>
                  <a:pt x="35112" y="88900"/>
                </a:lnTo>
                <a:lnTo>
                  <a:pt x="17902" y="88900"/>
                </a:lnTo>
                <a:lnTo>
                  <a:pt x="664" y="76200"/>
                </a:lnTo>
                <a:close/>
              </a:path>
              <a:path w="4194175" h="4114800">
                <a:moveTo>
                  <a:pt x="532654" y="533400"/>
                </a:moveTo>
                <a:lnTo>
                  <a:pt x="426338" y="533400"/>
                </a:lnTo>
                <a:lnTo>
                  <a:pt x="449669" y="546100"/>
                </a:lnTo>
                <a:lnTo>
                  <a:pt x="473175" y="546100"/>
                </a:lnTo>
                <a:lnTo>
                  <a:pt x="496853" y="558800"/>
                </a:lnTo>
                <a:lnTo>
                  <a:pt x="536607" y="571500"/>
                </a:lnTo>
                <a:lnTo>
                  <a:pt x="613578" y="596900"/>
                </a:lnTo>
                <a:lnTo>
                  <a:pt x="651227" y="622300"/>
                </a:lnTo>
                <a:lnTo>
                  <a:pt x="663303" y="622300"/>
                </a:lnTo>
                <a:lnTo>
                  <a:pt x="675464" y="635000"/>
                </a:lnTo>
                <a:lnTo>
                  <a:pt x="700207" y="647700"/>
                </a:lnTo>
                <a:lnTo>
                  <a:pt x="707184" y="647700"/>
                </a:lnTo>
                <a:lnTo>
                  <a:pt x="679045" y="609600"/>
                </a:lnTo>
                <a:lnTo>
                  <a:pt x="665320" y="596900"/>
                </a:lnTo>
                <a:lnTo>
                  <a:pt x="651835" y="571500"/>
                </a:lnTo>
                <a:lnTo>
                  <a:pt x="610504" y="571500"/>
                </a:lnTo>
                <a:lnTo>
                  <a:pt x="585498" y="558800"/>
                </a:lnTo>
                <a:lnTo>
                  <a:pt x="559510" y="546100"/>
                </a:lnTo>
                <a:lnTo>
                  <a:pt x="532654" y="533400"/>
                </a:lnTo>
                <a:close/>
              </a:path>
              <a:path w="4194175" h="4114800">
                <a:moveTo>
                  <a:pt x="4194036" y="177800"/>
                </a:moveTo>
                <a:lnTo>
                  <a:pt x="1088477" y="177800"/>
                </a:lnTo>
                <a:lnTo>
                  <a:pt x="1047922" y="190500"/>
                </a:lnTo>
                <a:lnTo>
                  <a:pt x="1010222" y="203200"/>
                </a:lnTo>
                <a:lnTo>
                  <a:pt x="975591" y="228600"/>
                </a:lnTo>
                <a:lnTo>
                  <a:pt x="944239" y="266700"/>
                </a:lnTo>
                <a:lnTo>
                  <a:pt x="916380" y="292100"/>
                </a:lnTo>
                <a:lnTo>
                  <a:pt x="892225" y="330200"/>
                </a:lnTo>
                <a:lnTo>
                  <a:pt x="871987" y="381000"/>
                </a:lnTo>
                <a:lnTo>
                  <a:pt x="855877" y="419100"/>
                </a:lnTo>
                <a:lnTo>
                  <a:pt x="844107" y="457200"/>
                </a:lnTo>
                <a:lnTo>
                  <a:pt x="836889" y="508000"/>
                </a:lnTo>
                <a:lnTo>
                  <a:pt x="834436" y="558800"/>
                </a:lnTo>
                <a:lnTo>
                  <a:pt x="835256" y="571500"/>
                </a:lnTo>
                <a:lnTo>
                  <a:pt x="837604" y="596900"/>
                </a:lnTo>
                <a:lnTo>
                  <a:pt x="841318" y="622300"/>
                </a:lnTo>
                <a:lnTo>
                  <a:pt x="846234" y="647700"/>
                </a:lnTo>
                <a:lnTo>
                  <a:pt x="874154" y="647700"/>
                </a:lnTo>
                <a:lnTo>
                  <a:pt x="868928" y="622300"/>
                </a:lnTo>
                <a:lnTo>
                  <a:pt x="864987" y="596900"/>
                </a:lnTo>
                <a:lnTo>
                  <a:pt x="862499" y="571500"/>
                </a:lnTo>
                <a:lnTo>
                  <a:pt x="861632" y="558800"/>
                </a:lnTo>
                <a:lnTo>
                  <a:pt x="863950" y="508000"/>
                </a:lnTo>
                <a:lnTo>
                  <a:pt x="870870" y="469900"/>
                </a:lnTo>
                <a:lnTo>
                  <a:pt x="882339" y="431800"/>
                </a:lnTo>
                <a:lnTo>
                  <a:pt x="898306" y="381000"/>
                </a:lnTo>
                <a:lnTo>
                  <a:pt x="918719" y="342900"/>
                </a:lnTo>
                <a:lnTo>
                  <a:pt x="943527" y="304800"/>
                </a:lnTo>
                <a:lnTo>
                  <a:pt x="972678" y="266700"/>
                </a:lnTo>
                <a:lnTo>
                  <a:pt x="1006120" y="241300"/>
                </a:lnTo>
                <a:lnTo>
                  <a:pt x="1043801" y="215900"/>
                </a:lnTo>
                <a:lnTo>
                  <a:pt x="1085671" y="203200"/>
                </a:lnTo>
                <a:lnTo>
                  <a:pt x="4194036" y="203200"/>
                </a:lnTo>
                <a:lnTo>
                  <a:pt x="4194036" y="177800"/>
                </a:lnTo>
                <a:close/>
              </a:path>
              <a:path w="4194175" h="4114800">
                <a:moveTo>
                  <a:pt x="3842835" y="419100"/>
                </a:moveTo>
                <a:lnTo>
                  <a:pt x="1602449" y="419100"/>
                </a:lnTo>
                <a:lnTo>
                  <a:pt x="1537066" y="431800"/>
                </a:lnTo>
                <a:lnTo>
                  <a:pt x="1481904" y="444500"/>
                </a:lnTo>
                <a:lnTo>
                  <a:pt x="1436096" y="469900"/>
                </a:lnTo>
                <a:lnTo>
                  <a:pt x="1398774" y="495300"/>
                </a:lnTo>
                <a:lnTo>
                  <a:pt x="1369069" y="520700"/>
                </a:lnTo>
                <a:lnTo>
                  <a:pt x="1329038" y="571500"/>
                </a:lnTo>
                <a:lnTo>
                  <a:pt x="1309058" y="622300"/>
                </a:lnTo>
                <a:lnTo>
                  <a:pt x="1304417" y="647700"/>
                </a:lnTo>
                <a:lnTo>
                  <a:pt x="1331680" y="647700"/>
                </a:lnTo>
                <a:lnTo>
                  <a:pt x="1336771" y="622300"/>
                </a:lnTo>
                <a:lnTo>
                  <a:pt x="1345646" y="596900"/>
                </a:lnTo>
                <a:lnTo>
                  <a:pt x="1378947" y="546100"/>
                </a:lnTo>
                <a:lnTo>
                  <a:pt x="1439991" y="495300"/>
                </a:lnTo>
                <a:lnTo>
                  <a:pt x="1483542" y="469900"/>
                </a:lnTo>
                <a:lnTo>
                  <a:pt x="1537181" y="457200"/>
                </a:lnTo>
                <a:lnTo>
                  <a:pt x="1601958" y="444500"/>
                </a:lnTo>
                <a:lnTo>
                  <a:pt x="3842835" y="444500"/>
                </a:lnTo>
                <a:lnTo>
                  <a:pt x="3842835" y="419100"/>
                </a:lnTo>
                <a:close/>
              </a:path>
              <a:path w="4194175" h="4114800">
                <a:moveTo>
                  <a:pt x="428206" y="508000"/>
                </a:moveTo>
                <a:lnTo>
                  <a:pt x="365375" y="508000"/>
                </a:lnTo>
                <a:lnTo>
                  <a:pt x="255661" y="546100"/>
                </a:lnTo>
                <a:lnTo>
                  <a:pt x="227592" y="558800"/>
                </a:lnTo>
                <a:lnTo>
                  <a:pt x="200674" y="584200"/>
                </a:lnTo>
                <a:lnTo>
                  <a:pt x="174922" y="596900"/>
                </a:lnTo>
                <a:lnTo>
                  <a:pt x="150351" y="622300"/>
                </a:lnTo>
                <a:lnTo>
                  <a:pt x="190465" y="622300"/>
                </a:lnTo>
                <a:lnTo>
                  <a:pt x="228647" y="596900"/>
                </a:lnTo>
                <a:lnTo>
                  <a:pt x="268597" y="571500"/>
                </a:lnTo>
                <a:lnTo>
                  <a:pt x="335173" y="546100"/>
                </a:lnTo>
                <a:lnTo>
                  <a:pt x="368995" y="546100"/>
                </a:lnTo>
                <a:lnTo>
                  <a:pt x="403183" y="533400"/>
                </a:lnTo>
                <a:lnTo>
                  <a:pt x="532654" y="533400"/>
                </a:lnTo>
                <a:lnTo>
                  <a:pt x="505044" y="520700"/>
                </a:lnTo>
                <a:lnTo>
                  <a:pt x="453586" y="520700"/>
                </a:lnTo>
                <a:lnTo>
                  <a:pt x="428206" y="508000"/>
                </a:lnTo>
                <a:close/>
              </a:path>
              <a:path w="4194175" h="4114800">
                <a:moveTo>
                  <a:pt x="588540" y="114300"/>
                </a:moveTo>
                <a:lnTo>
                  <a:pt x="561000" y="114300"/>
                </a:lnTo>
                <a:lnTo>
                  <a:pt x="549109" y="139700"/>
                </a:lnTo>
                <a:lnTo>
                  <a:pt x="526975" y="190500"/>
                </a:lnTo>
                <a:lnTo>
                  <a:pt x="506273" y="266700"/>
                </a:lnTo>
                <a:lnTo>
                  <a:pt x="502746" y="317500"/>
                </a:lnTo>
                <a:lnTo>
                  <a:pt x="506821" y="368300"/>
                </a:lnTo>
                <a:lnTo>
                  <a:pt x="518492" y="406400"/>
                </a:lnTo>
                <a:lnTo>
                  <a:pt x="537753" y="457200"/>
                </a:lnTo>
                <a:lnTo>
                  <a:pt x="554805" y="482600"/>
                </a:lnTo>
                <a:lnTo>
                  <a:pt x="572962" y="520700"/>
                </a:lnTo>
                <a:lnTo>
                  <a:pt x="610504" y="571500"/>
                </a:lnTo>
                <a:lnTo>
                  <a:pt x="651835" y="571500"/>
                </a:lnTo>
                <a:lnTo>
                  <a:pt x="627121" y="546100"/>
                </a:lnTo>
                <a:lnTo>
                  <a:pt x="603591" y="508000"/>
                </a:lnTo>
                <a:lnTo>
                  <a:pt x="561889" y="444500"/>
                </a:lnTo>
                <a:lnTo>
                  <a:pt x="543949" y="406400"/>
                </a:lnTo>
                <a:lnTo>
                  <a:pt x="533337" y="355600"/>
                </a:lnTo>
                <a:lnTo>
                  <a:pt x="529852" y="317500"/>
                </a:lnTo>
                <a:lnTo>
                  <a:pt x="533292" y="266700"/>
                </a:lnTo>
                <a:lnTo>
                  <a:pt x="543456" y="228600"/>
                </a:lnTo>
                <a:lnTo>
                  <a:pt x="556489" y="190500"/>
                </a:lnTo>
                <a:lnTo>
                  <a:pt x="571683" y="152400"/>
                </a:lnTo>
                <a:lnTo>
                  <a:pt x="588540" y="114300"/>
                </a:lnTo>
                <a:close/>
              </a:path>
              <a:path w="4194175" h="4114800">
                <a:moveTo>
                  <a:pt x="378876" y="203200"/>
                </a:moveTo>
                <a:lnTo>
                  <a:pt x="236721" y="203200"/>
                </a:lnTo>
                <a:lnTo>
                  <a:pt x="260972" y="215900"/>
                </a:lnTo>
                <a:lnTo>
                  <a:pt x="343998" y="215900"/>
                </a:lnTo>
                <a:lnTo>
                  <a:pt x="378876" y="203200"/>
                </a:lnTo>
                <a:close/>
              </a:path>
              <a:path w="4194175" h="4114800">
                <a:moveTo>
                  <a:pt x="143467" y="152400"/>
                </a:moveTo>
                <a:lnTo>
                  <a:pt x="100947" y="152400"/>
                </a:lnTo>
                <a:lnTo>
                  <a:pt x="127167" y="165100"/>
                </a:lnTo>
                <a:lnTo>
                  <a:pt x="154560" y="177800"/>
                </a:lnTo>
                <a:lnTo>
                  <a:pt x="182986" y="190500"/>
                </a:lnTo>
                <a:lnTo>
                  <a:pt x="212302" y="203200"/>
                </a:lnTo>
                <a:lnTo>
                  <a:pt x="413142" y="203200"/>
                </a:lnTo>
                <a:lnTo>
                  <a:pt x="429909" y="190500"/>
                </a:lnTo>
                <a:lnTo>
                  <a:pt x="264670" y="190500"/>
                </a:lnTo>
                <a:lnTo>
                  <a:pt x="242463" y="177800"/>
                </a:lnTo>
                <a:lnTo>
                  <a:pt x="220099" y="177800"/>
                </a:lnTo>
                <a:lnTo>
                  <a:pt x="143467" y="152400"/>
                </a:lnTo>
                <a:close/>
              </a:path>
              <a:path w="4194175" h="4114800">
                <a:moveTo>
                  <a:pt x="643712" y="0"/>
                </a:moveTo>
                <a:lnTo>
                  <a:pt x="622345" y="25400"/>
                </a:lnTo>
                <a:lnTo>
                  <a:pt x="612203" y="38100"/>
                </a:lnTo>
                <a:lnTo>
                  <a:pt x="602164" y="38100"/>
                </a:lnTo>
                <a:lnTo>
                  <a:pt x="562286" y="76200"/>
                </a:lnTo>
                <a:lnTo>
                  <a:pt x="521494" y="101600"/>
                </a:lnTo>
                <a:lnTo>
                  <a:pt x="479086" y="127000"/>
                </a:lnTo>
                <a:lnTo>
                  <a:pt x="434363" y="152400"/>
                </a:lnTo>
                <a:lnTo>
                  <a:pt x="403370" y="177800"/>
                </a:lnTo>
                <a:lnTo>
                  <a:pt x="372085" y="177800"/>
                </a:lnTo>
                <a:lnTo>
                  <a:pt x="340505" y="190500"/>
                </a:lnTo>
                <a:lnTo>
                  <a:pt x="429909" y="190500"/>
                </a:lnTo>
                <a:lnTo>
                  <a:pt x="446677" y="177800"/>
                </a:lnTo>
                <a:lnTo>
                  <a:pt x="476700" y="165100"/>
                </a:lnTo>
                <a:lnTo>
                  <a:pt x="505609" y="152400"/>
                </a:lnTo>
                <a:lnTo>
                  <a:pt x="533634" y="127000"/>
                </a:lnTo>
                <a:lnTo>
                  <a:pt x="561000" y="114300"/>
                </a:lnTo>
                <a:lnTo>
                  <a:pt x="588540" y="114300"/>
                </a:lnTo>
                <a:lnTo>
                  <a:pt x="606563" y="76200"/>
                </a:lnTo>
                <a:lnTo>
                  <a:pt x="615491" y="63500"/>
                </a:lnTo>
                <a:lnTo>
                  <a:pt x="624632" y="38100"/>
                </a:lnTo>
                <a:lnTo>
                  <a:pt x="643712" y="0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3556105" y="559138"/>
            <a:ext cx="4194175" cy="4114800"/>
          </a:xfrm>
          <a:custGeom>
            <a:avLst/>
            <a:gdLst/>
            <a:ahLst/>
            <a:cxnLst/>
            <a:rect l="l" t="t" r="r" b="b"/>
            <a:pathLst>
              <a:path w="4194175" h="4114800">
                <a:moveTo>
                  <a:pt x="3519983" y="800100"/>
                </a:moveTo>
                <a:lnTo>
                  <a:pt x="3644994" y="800100"/>
                </a:lnTo>
                <a:lnTo>
                  <a:pt x="3735651" y="825500"/>
                </a:lnTo>
                <a:lnTo>
                  <a:pt x="3778884" y="838200"/>
                </a:lnTo>
                <a:lnTo>
                  <a:pt x="3819751" y="850900"/>
                </a:lnTo>
                <a:lnTo>
                  <a:pt x="3857525" y="876300"/>
                </a:lnTo>
                <a:lnTo>
                  <a:pt x="3891481" y="914400"/>
                </a:lnTo>
                <a:lnTo>
                  <a:pt x="3920892" y="939800"/>
                </a:lnTo>
                <a:lnTo>
                  <a:pt x="3945032" y="977900"/>
                </a:lnTo>
                <a:lnTo>
                  <a:pt x="3963174" y="1016000"/>
                </a:lnTo>
                <a:lnTo>
                  <a:pt x="3974592" y="1054100"/>
                </a:lnTo>
                <a:lnTo>
                  <a:pt x="3978559" y="1092200"/>
                </a:lnTo>
                <a:lnTo>
                  <a:pt x="3978559" y="4114800"/>
                </a:lnTo>
                <a:lnTo>
                  <a:pt x="3951371" y="4114800"/>
                </a:lnTo>
                <a:lnTo>
                  <a:pt x="3951371" y="1092200"/>
                </a:lnTo>
                <a:lnTo>
                  <a:pt x="3946494" y="1054100"/>
                </a:lnTo>
                <a:lnTo>
                  <a:pt x="3932649" y="1003300"/>
                </a:lnTo>
                <a:lnTo>
                  <a:pt x="3911016" y="965200"/>
                </a:lnTo>
                <a:lnTo>
                  <a:pt x="3882772" y="939800"/>
                </a:lnTo>
                <a:lnTo>
                  <a:pt x="3849098" y="901700"/>
                </a:lnTo>
                <a:lnTo>
                  <a:pt x="3811171" y="889000"/>
                </a:lnTo>
                <a:lnTo>
                  <a:pt x="3770172" y="863600"/>
                </a:lnTo>
                <a:lnTo>
                  <a:pt x="3640524" y="825500"/>
                </a:lnTo>
                <a:lnTo>
                  <a:pt x="3417776" y="825500"/>
                </a:lnTo>
                <a:lnTo>
                  <a:pt x="3467803" y="812800"/>
                </a:lnTo>
                <a:lnTo>
                  <a:pt x="3495001" y="812800"/>
                </a:lnTo>
                <a:lnTo>
                  <a:pt x="3519983" y="800100"/>
                </a:lnTo>
                <a:close/>
              </a:path>
              <a:path w="4194175" h="4114800">
                <a:moveTo>
                  <a:pt x="3417776" y="825500"/>
                </a:moveTo>
                <a:lnTo>
                  <a:pt x="3519985" y="825500"/>
                </a:lnTo>
                <a:lnTo>
                  <a:pt x="3495000" y="838200"/>
                </a:lnTo>
                <a:lnTo>
                  <a:pt x="3495000" y="1333500"/>
                </a:lnTo>
                <a:lnTo>
                  <a:pt x="3512043" y="1333500"/>
                </a:lnTo>
                <a:lnTo>
                  <a:pt x="3534236" y="1346200"/>
                </a:lnTo>
                <a:lnTo>
                  <a:pt x="3560150" y="1346200"/>
                </a:lnTo>
                <a:lnTo>
                  <a:pt x="3588360" y="1371600"/>
                </a:lnTo>
                <a:lnTo>
                  <a:pt x="3617438" y="1384300"/>
                </a:lnTo>
                <a:lnTo>
                  <a:pt x="3645957" y="1422400"/>
                </a:lnTo>
                <a:lnTo>
                  <a:pt x="3672491" y="1460500"/>
                </a:lnTo>
                <a:lnTo>
                  <a:pt x="3695612" y="1498600"/>
                </a:lnTo>
                <a:lnTo>
                  <a:pt x="3713894" y="1562100"/>
                </a:lnTo>
                <a:lnTo>
                  <a:pt x="3725909" y="1625600"/>
                </a:lnTo>
                <a:lnTo>
                  <a:pt x="3730232" y="1701800"/>
                </a:lnTo>
                <a:lnTo>
                  <a:pt x="3730232" y="3873500"/>
                </a:lnTo>
                <a:lnTo>
                  <a:pt x="3703052" y="3873500"/>
                </a:lnTo>
                <a:lnTo>
                  <a:pt x="3703052" y="1701800"/>
                </a:lnTo>
                <a:lnTo>
                  <a:pt x="3698538" y="1625600"/>
                </a:lnTo>
                <a:lnTo>
                  <a:pt x="3686079" y="1562100"/>
                </a:lnTo>
                <a:lnTo>
                  <a:pt x="3667296" y="1498600"/>
                </a:lnTo>
                <a:lnTo>
                  <a:pt x="3643811" y="1460500"/>
                </a:lnTo>
                <a:lnTo>
                  <a:pt x="3617247" y="1422400"/>
                </a:lnTo>
                <a:lnTo>
                  <a:pt x="3561367" y="1384300"/>
                </a:lnTo>
                <a:lnTo>
                  <a:pt x="3535296" y="1371600"/>
                </a:lnTo>
                <a:lnTo>
                  <a:pt x="3512633" y="1358900"/>
                </a:lnTo>
                <a:lnTo>
                  <a:pt x="3467804" y="1358900"/>
                </a:lnTo>
                <a:lnTo>
                  <a:pt x="3467804" y="838200"/>
                </a:lnTo>
                <a:lnTo>
                  <a:pt x="3393840" y="838200"/>
                </a:lnTo>
                <a:lnTo>
                  <a:pt x="3417776" y="825500"/>
                </a:lnTo>
                <a:close/>
              </a:path>
              <a:path w="4194175" h="4114800">
                <a:moveTo>
                  <a:pt x="3467804" y="1358900"/>
                </a:moveTo>
                <a:lnTo>
                  <a:pt x="3495000" y="1358900"/>
                </a:lnTo>
                <a:lnTo>
                  <a:pt x="3495000" y="3441700"/>
                </a:lnTo>
                <a:lnTo>
                  <a:pt x="3467804" y="3441700"/>
                </a:lnTo>
                <a:lnTo>
                  <a:pt x="3467804" y="1358900"/>
                </a:lnTo>
                <a:close/>
              </a:path>
              <a:path w="4194175" h="4114800">
                <a:moveTo>
                  <a:pt x="3393840" y="838200"/>
                </a:moveTo>
                <a:lnTo>
                  <a:pt x="3467804" y="838200"/>
                </a:lnTo>
                <a:lnTo>
                  <a:pt x="3420297" y="850900"/>
                </a:lnTo>
                <a:lnTo>
                  <a:pt x="3374684" y="876300"/>
                </a:lnTo>
                <a:lnTo>
                  <a:pt x="3330604" y="901700"/>
                </a:lnTo>
                <a:lnTo>
                  <a:pt x="3287697" y="914400"/>
                </a:lnTo>
                <a:lnTo>
                  <a:pt x="3245603" y="939800"/>
                </a:lnTo>
                <a:lnTo>
                  <a:pt x="3203962" y="977900"/>
                </a:lnTo>
                <a:lnTo>
                  <a:pt x="3184814" y="952500"/>
                </a:lnTo>
                <a:lnTo>
                  <a:pt x="3191887" y="939800"/>
                </a:lnTo>
                <a:lnTo>
                  <a:pt x="3209526" y="914400"/>
                </a:lnTo>
                <a:lnTo>
                  <a:pt x="3235174" y="914400"/>
                </a:lnTo>
                <a:lnTo>
                  <a:pt x="3279007" y="889000"/>
                </a:lnTo>
                <a:lnTo>
                  <a:pt x="3323782" y="863600"/>
                </a:lnTo>
                <a:lnTo>
                  <a:pt x="3369904" y="850900"/>
                </a:lnTo>
                <a:lnTo>
                  <a:pt x="3393840" y="838200"/>
                </a:lnTo>
                <a:close/>
              </a:path>
              <a:path w="4194175" h="4114800">
                <a:moveTo>
                  <a:pt x="3312473" y="673100"/>
                </a:moveTo>
                <a:lnTo>
                  <a:pt x="3340793" y="673100"/>
                </a:lnTo>
                <a:lnTo>
                  <a:pt x="3322562" y="723900"/>
                </a:lnTo>
                <a:lnTo>
                  <a:pt x="3300959" y="787400"/>
                </a:lnTo>
                <a:lnTo>
                  <a:pt x="3277911" y="838200"/>
                </a:lnTo>
                <a:lnTo>
                  <a:pt x="3255341" y="876300"/>
                </a:lnTo>
                <a:lnTo>
                  <a:pt x="3235174" y="914400"/>
                </a:lnTo>
                <a:lnTo>
                  <a:pt x="3209526" y="914400"/>
                </a:lnTo>
                <a:lnTo>
                  <a:pt x="3234067" y="863600"/>
                </a:lnTo>
                <a:lnTo>
                  <a:pt x="3261848" y="800100"/>
                </a:lnTo>
                <a:lnTo>
                  <a:pt x="3289204" y="736600"/>
                </a:lnTo>
                <a:lnTo>
                  <a:pt x="3312473" y="673100"/>
                </a:lnTo>
                <a:close/>
              </a:path>
              <a:path w="4194175" h="4114800">
                <a:moveTo>
                  <a:pt x="575341" y="635000"/>
                </a:moveTo>
                <a:lnTo>
                  <a:pt x="2862355" y="647700"/>
                </a:lnTo>
                <a:lnTo>
                  <a:pt x="3495001" y="647700"/>
                </a:lnTo>
                <a:lnTo>
                  <a:pt x="3495001" y="812800"/>
                </a:lnTo>
                <a:lnTo>
                  <a:pt x="3467803" y="812800"/>
                </a:lnTo>
                <a:lnTo>
                  <a:pt x="3467803" y="673100"/>
                </a:lnTo>
                <a:lnTo>
                  <a:pt x="3312473" y="673100"/>
                </a:lnTo>
                <a:lnTo>
                  <a:pt x="575208" y="660400"/>
                </a:lnTo>
                <a:lnTo>
                  <a:pt x="575275" y="647700"/>
                </a:lnTo>
                <a:lnTo>
                  <a:pt x="575341" y="635000"/>
                </a:lnTo>
                <a:close/>
              </a:path>
              <a:path w="4194175" h="4114800">
                <a:moveTo>
                  <a:pt x="4193371" y="76200"/>
                </a:moveTo>
                <a:lnTo>
                  <a:pt x="4194036" y="76200"/>
                </a:lnTo>
                <a:lnTo>
                  <a:pt x="4169246" y="101600"/>
                </a:lnTo>
                <a:lnTo>
                  <a:pt x="4161036" y="114300"/>
                </a:lnTo>
                <a:lnTo>
                  <a:pt x="4129968" y="152400"/>
                </a:lnTo>
                <a:lnTo>
                  <a:pt x="4100097" y="190500"/>
                </a:lnTo>
                <a:lnTo>
                  <a:pt x="4072205" y="228600"/>
                </a:lnTo>
                <a:lnTo>
                  <a:pt x="4047078" y="279400"/>
                </a:lnTo>
                <a:lnTo>
                  <a:pt x="4027564" y="317500"/>
                </a:lnTo>
                <a:lnTo>
                  <a:pt x="4016093" y="368300"/>
                </a:lnTo>
                <a:lnTo>
                  <a:pt x="4012448" y="406400"/>
                </a:lnTo>
                <a:lnTo>
                  <a:pt x="4016416" y="457200"/>
                </a:lnTo>
                <a:lnTo>
                  <a:pt x="4027780" y="508000"/>
                </a:lnTo>
                <a:lnTo>
                  <a:pt x="4041652" y="546100"/>
                </a:lnTo>
                <a:lnTo>
                  <a:pt x="4057587" y="584200"/>
                </a:lnTo>
                <a:lnTo>
                  <a:pt x="4075112" y="622300"/>
                </a:lnTo>
                <a:lnTo>
                  <a:pt x="4093755" y="660400"/>
                </a:lnTo>
                <a:lnTo>
                  <a:pt x="4109217" y="685800"/>
                </a:lnTo>
                <a:lnTo>
                  <a:pt x="4116846" y="698500"/>
                </a:lnTo>
                <a:lnTo>
                  <a:pt x="4124236" y="723900"/>
                </a:lnTo>
                <a:lnTo>
                  <a:pt x="4076552" y="673100"/>
                </a:lnTo>
                <a:lnTo>
                  <a:pt x="4040465" y="647700"/>
                </a:lnTo>
                <a:lnTo>
                  <a:pt x="4003571" y="622300"/>
                </a:lnTo>
                <a:lnTo>
                  <a:pt x="4043684" y="622300"/>
                </a:lnTo>
                <a:lnTo>
                  <a:pt x="4032374" y="596900"/>
                </a:lnTo>
                <a:lnTo>
                  <a:pt x="4011201" y="546100"/>
                </a:lnTo>
                <a:lnTo>
                  <a:pt x="4001846" y="508000"/>
                </a:lnTo>
                <a:lnTo>
                  <a:pt x="3989418" y="457200"/>
                </a:lnTo>
                <a:lnTo>
                  <a:pt x="3985341" y="406400"/>
                </a:lnTo>
                <a:lnTo>
                  <a:pt x="3989607" y="355600"/>
                </a:lnTo>
                <a:lnTo>
                  <a:pt x="4002207" y="317500"/>
                </a:lnTo>
                <a:lnTo>
                  <a:pt x="4023131" y="266700"/>
                </a:lnTo>
                <a:lnTo>
                  <a:pt x="4039147" y="241300"/>
                </a:lnTo>
                <a:lnTo>
                  <a:pt x="4056317" y="203200"/>
                </a:lnTo>
                <a:lnTo>
                  <a:pt x="4074383" y="177800"/>
                </a:lnTo>
                <a:lnTo>
                  <a:pt x="4093088" y="152400"/>
                </a:lnTo>
                <a:lnTo>
                  <a:pt x="4050568" y="152400"/>
                </a:lnTo>
                <a:lnTo>
                  <a:pt x="4087724" y="127000"/>
                </a:lnTo>
                <a:lnTo>
                  <a:pt x="4124394" y="114300"/>
                </a:lnTo>
                <a:lnTo>
                  <a:pt x="4158923" y="88900"/>
                </a:lnTo>
                <a:lnTo>
                  <a:pt x="4176133" y="88900"/>
                </a:lnTo>
                <a:lnTo>
                  <a:pt x="4193371" y="76200"/>
                </a:lnTo>
                <a:close/>
              </a:path>
              <a:path w="4194175" h="4114800">
                <a:moveTo>
                  <a:pt x="3661381" y="533400"/>
                </a:moveTo>
                <a:lnTo>
                  <a:pt x="3767697" y="533400"/>
                </a:lnTo>
                <a:lnTo>
                  <a:pt x="3744366" y="546100"/>
                </a:lnTo>
                <a:lnTo>
                  <a:pt x="3720861" y="546100"/>
                </a:lnTo>
                <a:lnTo>
                  <a:pt x="3697182" y="558800"/>
                </a:lnTo>
                <a:lnTo>
                  <a:pt x="3657429" y="571500"/>
                </a:lnTo>
                <a:lnTo>
                  <a:pt x="3580457" y="596900"/>
                </a:lnTo>
                <a:lnTo>
                  <a:pt x="3542808" y="622300"/>
                </a:lnTo>
                <a:lnTo>
                  <a:pt x="3530732" y="622300"/>
                </a:lnTo>
                <a:lnTo>
                  <a:pt x="3518571" y="635000"/>
                </a:lnTo>
                <a:lnTo>
                  <a:pt x="3493828" y="647700"/>
                </a:lnTo>
                <a:lnTo>
                  <a:pt x="3486851" y="647700"/>
                </a:lnTo>
                <a:lnTo>
                  <a:pt x="3514990" y="609600"/>
                </a:lnTo>
                <a:lnTo>
                  <a:pt x="3528715" y="596900"/>
                </a:lnTo>
                <a:lnTo>
                  <a:pt x="3542201" y="571500"/>
                </a:lnTo>
                <a:lnTo>
                  <a:pt x="3583532" y="571500"/>
                </a:lnTo>
                <a:lnTo>
                  <a:pt x="3608537" y="558800"/>
                </a:lnTo>
                <a:lnTo>
                  <a:pt x="3634525" y="546100"/>
                </a:lnTo>
                <a:lnTo>
                  <a:pt x="3661381" y="533400"/>
                </a:lnTo>
                <a:close/>
              </a:path>
              <a:path w="4194175" h="4114800">
                <a:moveTo>
                  <a:pt x="0" y="177800"/>
                </a:moveTo>
                <a:lnTo>
                  <a:pt x="3105558" y="177800"/>
                </a:lnTo>
                <a:lnTo>
                  <a:pt x="3146114" y="190500"/>
                </a:lnTo>
                <a:lnTo>
                  <a:pt x="3183813" y="203200"/>
                </a:lnTo>
                <a:lnTo>
                  <a:pt x="3218445" y="228600"/>
                </a:lnTo>
                <a:lnTo>
                  <a:pt x="3249796" y="266700"/>
                </a:lnTo>
                <a:lnTo>
                  <a:pt x="3277655" y="292100"/>
                </a:lnTo>
                <a:lnTo>
                  <a:pt x="3301810" y="330200"/>
                </a:lnTo>
                <a:lnTo>
                  <a:pt x="3322049" y="381000"/>
                </a:lnTo>
                <a:lnTo>
                  <a:pt x="3338159" y="419100"/>
                </a:lnTo>
                <a:lnTo>
                  <a:pt x="3349929" y="457200"/>
                </a:lnTo>
                <a:lnTo>
                  <a:pt x="3357146" y="508000"/>
                </a:lnTo>
                <a:lnTo>
                  <a:pt x="3359599" y="558800"/>
                </a:lnTo>
                <a:lnTo>
                  <a:pt x="3358780" y="571500"/>
                </a:lnTo>
                <a:lnTo>
                  <a:pt x="3356431" y="596900"/>
                </a:lnTo>
                <a:lnTo>
                  <a:pt x="3352717" y="622300"/>
                </a:lnTo>
                <a:lnTo>
                  <a:pt x="3347801" y="647700"/>
                </a:lnTo>
                <a:lnTo>
                  <a:pt x="3319881" y="647700"/>
                </a:lnTo>
                <a:lnTo>
                  <a:pt x="3325107" y="622300"/>
                </a:lnTo>
                <a:lnTo>
                  <a:pt x="3329048" y="596900"/>
                </a:lnTo>
                <a:lnTo>
                  <a:pt x="3331536" y="571500"/>
                </a:lnTo>
                <a:lnTo>
                  <a:pt x="3332403" y="558800"/>
                </a:lnTo>
                <a:lnTo>
                  <a:pt x="3330085" y="508000"/>
                </a:lnTo>
                <a:lnTo>
                  <a:pt x="3323166" y="469900"/>
                </a:lnTo>
                <a:lnTo>
                  <a:pt x="3311697" y="431800"/>
                </a:lnTo>
                <a:lnTo>
                  <a:pt x="3295730" y="381000"/>
                </a:lnTo>
                <a:lnTo>
                  <a:pt x="3275316" y="342900"/>
                </a:lnTo>
                <a:lnTo>
                  <a:pt x="3250509" y="304800"/>
                </a:lnTo>
                <a:lnTo>
                  <a:pt x="3221358" y="266700"/>
                </a:lnTo>
                <a:lnTo>
                  <a:pt x="3187916" y="241300"/>
                </a:lnTo>
                <a:lnTo>
                  <a:pt x="3150234" y="215900"/>
                </a:lnTo>
                <a:lnTo>
                  <a:pt x="3108364" y="203200"/>
                </a:lnTo>
                <a:lnTo>
                  <a:pt x="0" y="203200"/>
                </a:lnTo>
                <a:lnTo>
                  <a:pt x="0" y="177800"/>
                </a:lnTo>
                <a:close/>
              </a:path>
              <a:path w="4194175" h="4114800">
                <a:moveTo>
                  <a:pt x="351201" y="419100"/>
                </a:moveTo>
                <a:lnTo>
                  <a:pt x="2591586" y="419100"/>
                </a:lnTo>
                <a:lnTo>
                  <a:pt x="2656970" y="431800"/>
                </a:lnTo>
                <a:lnTo>
                  <a:pt x="2712131" y="444500"/>
                </a:lnTo>
                <a:lnTo>
                  <a:pt x="2757939" y="469900"/>
                </a:lnTo>
                <a:lnTo>
                  <a:pt x="2795262" y="495300"/>
                </a:lnTo>
                <a:lnTo>
                  <a:pt x="2824967" y="520700"/>
                </a:lnTo>
                <a:lnTo>
                  <a:pt x="2864997" y="571500"/>
                </a:lnTo>
                <a:lnTo>
                  <a:pt x="2884977" y="622300"/>
                </a:lnTo>
                <a:lnTo>
                  <a:pt x="2889619" y="647700"/>
                </a:lnTo>
                <a:lnTo>
                  <a:pt x="2862355" y="647700"/>
                </a:lnTo>
                <a:lnTo>
                  <a:pt x="2857264" y="622300"/>
                </a:lnTo>
                <a:lnTo>
                  <a:pt x="2848390" y="596900"/>
                </a:lnTo>
                <a:lnTo>
                  <a:pt x="2815088" y="546100"/>
                </a:lnTo>
                <a:lnTo>
                  <a:pt x="2754045" y="495300"/>
                </a:lnTo>
                <a:lnTo>
                  <a:pt x="2710493" y="469900"/>
                </a:lnTo>
                <a:lnTo>
                  <a:pt x="2656854" y="457200"/>
                </a:lnTo>
                <a:lnTo>
                  <a:pt x="2592077" y="444500"/>
                </a:lnTo>
                <a:lnTo>
                  <a:pt x="351201" y="444500"/>
                </a:lnTo>
                <a:lnTo>
                  <a:pt x="351201" y="419100"/>
                </a:lnTo>
                <a:close/>
              </a:path>
              <a:path w="4194175" h="4114800">
                <a:moveTo>
                  <a:pt x="3765829" y="508000"/>
                </a:moveTo>
                <a:lnTo>
                  <a:pt x="3828660" y="508000"/>
                </a:lnTo>
                <a:lnTo>
                  <a:pt x="3938374" y="546100"/>
                </a:lnTo>
                <a:lnTo>
                  <a:pt x="3966444" y="558800"/>
                </a:lnTo>
                <a:lnTo>
                  <a:pt x="3993361" y="584200"/>
                </a:lnTo>
                <a:lnTo>
                  <a:pt x="4019113" y="596900"/>
                </a:lnTo>
                <a:lnTo>
                  <a:pt x="4043684" y="622300"/>
                </a:lnTo>
                <a:lnTo>
                  <a:pt x="4003571" y="622300"/>
                </a:lnTo>
                <a:lnTo>
                  <a:pt x="3965388" y="596900"/>
                </a:lnTo>
                <a:lnTo>
                  <a:pt x="3925438" y="571500"/>
                </a:lnTo>
                <a:lnTo>
                  <a:pt x="3858862" y="546100"/>
                </a:lnTo>
                <a:lnTo>
                  <a:pt x="3825040" y="546100"/>
                </a:lnTo>
                <a:lnTo>
                  <a:pt x="3790853" y="533400"/>
                </a:lnTo>
                <a:lnTo>
                  <a:pt x="3661381" y="533400"/>
                </a:lnTo>
                <a:lnTo>
                  <a:pt x="3688992" y="520700"/>
                </a:lnTo>
                <a:lnTo>
                  <a:pt x="3740449" y="520700"/>
                </a:lnTo>
                <a:lnTo>
                  <a:pt x="3765829" y="508000"/>
                </a:lnTo>
                <a:close/>
              </a:path>
              <a:path w="4194175" h="4114800">
                <a:moveTo>
                  <a:pt x="3605495" y="114300"/>
                </a:moveTo>
                <a:lnTo>
                  <a:pt x="3633035" y="114300"/>
                </a:lnTo>
                <a:lnTo>
                  <a:pt x="3644927" y="139700"/>
                </a:lnTo>
                <a:lnTo>
                  <a:pt x="3667060" y="190500"/>
                </a:lnTo>
                <a:lnTo>
                  <a:pt x="3687763" y="266700"/>
                </a:lnTo>
                <a:lnTo>
                  <a:pt x="3691289" y="317500"/>
                </a:lnTo>
                <a:lnTo>
                  <a:pt x="3687214" y="368300"/>
                </a:lnTo>
                <a:lnTo>
                  <a:pt x="3675543" y="406400"/>
                </a:lnTo>
                <a:lnTo>
                  <a:pt x="3656283" y="457200"/>
                </a:lnTo>
                <a:lnTo>
                  <a:pt x="3639230" y="482600"/>
                </a:lnTo>
                <a:lnTo>
                  <a:pt x="3621073" y="520700"/>
                </a:lnTo>
                <a:lnTo>
                  <a:pt x="3583532" y="571500"/>
                </a:lnTo>
                <a:lnTo>
                  <a:pt x="3542201" y="571500"/>
                </a:lnTo>
                <a:lnTo>
                  <a:pt x="3566915" y="546100"/>
                </a:lnTo>
                <a:lnTo>
                  <a:pt x="3590444" y="508000"/>
                </a:lnTo>
                <a:lnTo>
                  <a:pt x="3632146" y="444500"/>
                </a:lnTo>
                <a:lnTo>
                  <a:pt x="3650086" y="406400"/>
                </a:lnTo>
                <a:lnTo>
                  <a:pt x="3660698" y="355600"/>
                </a:lnTo>
                <a:lnTo>
                  <a:pt x="3664183" y="317500"/>
                </a:lnTo>
                <a:lnTo>
                  <a:pt x="3660743" y="266700"/>
                </a:lnTo>
                <a:lnTo>
                  <a:pt x="3650579" y="228600"/>
                </a:lnTo>
                <a:lnTo>
                  <a:pt x="3637547" y="190500"/>
                </a:lnTo>
                <a:lnTo>
                  <a:pt x="3622353" y="152400"/>
                </a:lnTo>
                <a:lnTo>
                  <a:pt x="3605495" y="114300"/>
                </a:lnTo>
                <a:close/>
              </a:path>
              <a:path w="4194175" h="4114800">
                <a:moveTo>
                  <a:pt x="3815159" y="203200"/>
                </a:moveTo>
                <a:lnTo>
                  <a:pt x="3957314" y="203200"/>
                </a:lnTo>
                <a:lnTo>
                  <a:pt x="3933064" y="215900"/>
                </a:lnTo>
                <a:lnTo>
                  <a:pt x="3850038" y="215900"/>
                </a:lnTo>
                <a:lnTo>
                  <a:pt x="3815159" y="203200"/>
                </a:lnTo>
                <a:close/>
              </a:path>
              <a:path w="4194175" h="4114800">
                <a:moveTo>
                  <a:pt x="4050568" y="152400"/>
                </a:moveTo>
                <a:lnTo>
                  <a:pt x="4093088" y="152400"/>
                </a:lnTo>
                <a:lnTo>
                  <a:pt x="4066869" y="165100"/>
                </a:lnTo>
                <a:lnTo>
                  <a:pt x="4039475" y="177800"/>
                </a:lnTo>
                <a:lnTo>
                  <a:pt x="4011049" y="190500"/>
                </a:lnTo>
                <a:lnTo>
                  <a:pt x="3981733" y="203200"/>
                </a:lnTo>
                <a:lnTo>
                  <a:pt x="3780894" y="203200"/>
                </a:lnTo>
                <a:lnTo>
                  <a:pt x="3764126" y="190500"/>
                </a:lnTo>
                <a:lnTo>
                  <a:pt x="3929366" y="190500"/>
                </a:lnTo>
                <a:lnTo>
                  <a:pt x="3951573" y="177800"/>
                </a:lnTo>
                <a:lnTo>
                  <a:pt x="3973936" y="177800"/>
                </a:lnTo>
                <a:lnTo>
                  <a:pt x="4050568" y="152400"/>
                </a:lnTo>
                <a:close/>
              </a:path>
              <a:path w="4194175" h="4114800">
                <a:moveTo>
                  <a:pt x="3550324" y="0"/>
                </a:moveTo>
                <a:lnTo>
                  <a:pt x="3571690" y="25400"/>
                </a:lnTo>
                <a:lnTo>
                  <a:pt x="3581832" y="38100"/>
                </a:lnTo>
                <a:lnTo>
                  <a:pt x="3591871" y="38100"/>
                </a:lnTo>
                <a:lnTo>
                  <a:pt x="3631749" y="76200"/>
                </a:lnTo>
                <a:lnTo>
                  <a:pt x="3672542" y="101600"/>
                </a:lnTo>
                <a:lnTo>
                  <a:pt x="3714950" y="127000"/>
                </a:lnTo>
                <a:lnTo>
                  <a:pt x="3759673" y="152400"/>
                </a:lnTo>
                <a:lnTo>
                  <a:pt x="3790666" y="177800"/>
                </a:lnTo>
                <a:lnTo>
                  <a:pt x="3821950" y="177800"/>
                </a:lnTo>
                <a:lnTo>
                  <a:pt x="3853531" y="190500"/>
                </a:lnTo>
                <a:lnTo>
                  <a:pt x="3764126" y="190500"/>
                </a:lnTo>
                <a:lnTo>
                  <a:pt x="3747358" y="177800"/>
                </a:lnTo>
                <a:lnTo>
                  <a:pt x="3717336" y="165100"/>
                </a:lnTo>
                <a:lnTo>
                  <a:pt x="3688426" y="152400"/>
                </a:lnTo>
                <a:lnTo>
                  <a:pt x="3660402" y="127000"/>
                </a:lnTo>
                <a:lnTo>
                  <a:pt x="3633035" y="114300"/>
                </a:lnTo>
                <a:lnTo>
                  <a:pt x="3605495" y="114300"/>
                </a:lnTo>
                <a:lnTo>
                  <a:pt x="3587473" y="76200"/>
                </a:lnTo>
                <a:lnTo>
                  <a:pt x="3578544" y="63500"/>
                </a:lnTo>
                <a:lnTo>
                  <a:pt x="3569403" y="38100"/>
                </a:lnTo>
                <a:lnTo>
                  <a:pt x="3550324" y="0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3620" rIns="0" bIns="0" rtlCol="0" vert="horz">
            <a:spAutoFit/>
          </a:bodyPr>
          <a:lstStyle/>
          <a:p>
            <a:pPr marL="3056890" marR="5080" indent="-2338705">
              <a:lnSpc>
                <a:spcPct val="116300"/>
              </a:lnSpc>
              <a:spcBef>
                <a:spcPts val="95"/>
              </a:spcBef>
            </a:pPr>
            <a:r>
              <a:rPr dirty="0" sz="5000" spc="-355">
                <a:solidFill>
                  <a:srgbClr val="000000"/>
                </a:solidFill>
                <a:latin typeface="Trebuchet MS"/>
                <a:cs typeface="Trebuchet MS"/>
              </a:rPr>
              <a:t>D)fi)TAL</a:t>
            </a:r>
            <a:r>
              <a:rPr dirty="0" sz="5000" spc="-17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5000" spc="-210">
                <a:solidFill>
                  <a:srgbClr val="000000"/>
                </a:solidFill>
                <a:latin typeface="Trebuchet MS"/>
                <a:cs typeface="Trebuchet MS"/>
              </a:rPr>
              <a:t>)KAfiE</a:t>
            </a:r>
            <a:r>
              <a:rPr dirty="0" sz="5000" spc="-165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5000" spc="-265">
                <a:solidFill>
                  <a:srgbClr val="000000"/>
                </a:solidFill>
                <a:latin typeface="Trebuchet MS"/>
                <a:cs typeface="Trebuchet MS"/>
              </a:rPr>
              <a:t>PROCESS)Nfi </a:t>
            </a:r>
            <a:r>
              <a:rPr dirty="0" sz="5000" spc="-10">
                <a:solidFill>
                  <a:srgbClr val="000000"/>
                </a:solidFill>
                <a:latin typeface="Trebuchet MS"/>
                <a:cs typeface="Trebuchet MS"/>
              </a:rPr>
              <a:t>SWE1010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6</a:t>
            </a:fld>
          </a:p>
        </p:txBody>
      </p:sp>
      <p:sp>
        <p:nvSpPr>
          <p:cNvPr id="6" name="object 6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141980" marR="5080" indent="-3129915">
              <a:lnSpc>
                <a:spcPct val="115700"/>
              </a:lnSpc>
              <a:spcBef>
                <a:spcPts val="100"/>
              </a:spcBef>
            </a:pPr>
            <a:r>
              <a:rPr dirty="0" spc="-245"/>
              <a:t>Multi-</a:t>
            </a:r>
            <a:r>
              <a:rPr dirty="0" spc="-215"/>
              <a:t>Year</a:t>
            </a:r>
            <a:r>
              <a:rPr dirty="0" spc="-100"/>
              <a:t> </a:t>
            </a:r>
            <a:r>
              <a:rPr dirty="0" spc="-204"/>
              <a:t>Sentinel-</a:t>
            </a:r>
            <a:r>
              <a:rPr dirty="0" spc="-220"/>
              <a:t>2</a:t>
            </a:r>
            <a:r>
              <a:rPr dirty="0" spc="-90"/>
              <a:t> </a:t>
            </a:r>
            <a:r>
              <a:rPr dirty="0" spc="-210"/>
              <a:t>Driven</a:t>
            </a:r>
            <a:r>
              <a:rPr dirty="0" spc="-95"/>
              <a:t> </a:t>
            </a:r>
            <a:r>
              <a:rPr dirty="0" spc="-340"/>
              <a:t>Land</a:t>
            </a:r>
            <a:r>
              <a:rPr dirty="0" spc="-90"/>
              <a:t> </a:t>
            </a:r>
            <a:r>
              <a:rPr dirty="0" spc="-254"/>
              <a:t>Use</a:t>
            </a:r>
            <a:r>
              <a:rPr dirty="0" spc="-90"/>
              <a:t> </a:t>
            </a:r>
            <a:r>
              <a:rPr dirty="0" spc="-240"/>
              <a:t>Classification</a:t>
            </a:r>
            <a:r>
              <a:rPr dirty="0" spc="-95"/>
              <a:t> </a:t>
            </a:r>
            <a:r>
              <a:rPr dirty="0" spc="-355"/>
              <a:t>and</a:t>
            </a:r>
            <a:r>
              <a:rPr dirty="0" spc="-90"/>
              <a:t> </a:t>
            </a:r>
            <a:r>
              <a:rPr dirty="0" spc="-215"/>
              <a:t>fieo-</a:t>
            </a:r>
            <a:r>
              <a:rPr dirty="0" spc="-275"/>
              <a:t>Analytical</a:t>
            </a:r>
            <a:r>
              <a:rPr dirty="0" spc="-90"/>
              <a:t> </a:t>
            </a:r>
            <a:r>
              <a:rPr dirty="0" spc="-135"/>
              <a:t>Storage </a:t>
            </a:r>
            <a:r>
              <a:rPr dirty="0" spc="-245"/>
              <a:t>Framework</a:t>
            </a:r>
            <a:r>
              <a:rPr dirty="0" spc="-120"/>
              <a:t> </a:t>
            </a:r>
            <a:r>
              <a:rPr dirty="0" spc="-190"/>
              <a:t>Using</a:t>
            </a:r>
            <a:r>
              <a:rPr dirty="0" spc="-114"/>
              <a:t> </a:t>
            </a:r>
            <a:r>
              <a:rPr dirty="0" spc="-350"/>
              <a:t>UNet</a:t>
            </a:r>
            <a:r>
              <a:rPr dirty="0" spc="-110"/>
              <a:t> </a:t>
            </a:r>
            <a:r>
              <a:rPr dirty="0" spc="-175"/>
              <a:t>for</a:t>
            </a:r>
            <a:r>
              <a:rPr dirty="0" spc="-114"/>
              <a:t> </a:t>
            </a:r>
            <a:r>
              <a:rPr dirty="0" spc="-320"/>
              <a:t>the</a:t>
            </a:r>
            <a:r>
              <a:rPr dirty="0" spc="-110"/>
              <a:t> </a:t>
            </a:r>
            <a:r>
              <a:rPr dirty="0" spc="-260"/>
              <a:t>Perungudi</a:t>
            </a:r>
            <a:r>
              <a:rPr dirty="0" spc="-110"/>
              <a:t> </a:t>
            </a:r>
            <a:r>
              <a:rPr dirty="0" spc="-265"/>
              <a:t>Region</a:t>
            </a:r>
          </a:p>
          <a:p>
            <a:pPr>
              <a:lnSpc>
                <a:spcPct val="100000"/>
              </a:lnSpc>
              <a:spcBef>
                <a:spcPts val="720"/>
              </a:spcBef>
            </a:pPr>
          </a:p>
          <a:p>
            <a:pPr algn="ctr" marR="283210">
              <a:lnSpc>
                <a:spcPct val="100000"/>
              </a:lnSpc>
            </a:pPr>
            <a:r>
              <a:rPr dirty="0" sz="3800" spc="-265">
                <a:solidFill>
                  <a:srgbClr val="000000"/>
                </a:solidFill>
              </a:rPr>
              <a:t>DONE</a:t>
            </a:r>
            <a:r>
              <a:rPr dirty="0" sz="3800" spc="-130">
                <a:solidFill>
                  <a:srgbClr val="000000"/>
                </a:solidFill>
              </a:rPr>
              <a:t> </a:t>
            </a:r>
            <a:r>
              <a:rPr dirty="0" sz="3800" spc="-25">
                <a:solidFill>
                  <a:srgbClr val="000000"/>
                </a:solidFill>
              </a:rPr>
              <a:t>BY:</a:t>
            </a:r>
            <a:endParaRPr sz="3800"/>
          </a:p>
        </p:txBody>
      </p:sp>
      <p:sp>
        <p:nvSpPr>
          <p:cNvPr id="7" name="object 7" descr=""/>
          <p:cNvSpPr txBox="1"/>
          <p:nvPr/>
        </p:nvSpPr>
        <p:spPr>
          <a:xfrm>
            <a:off x="3851379" y="6129459"/>
            <a:ext cx="3762375" cy="5810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650" spc="-275">
                <a:solidFill>
                  <a:srgbClr val="B85978"/>
                </a:solidFill>
                <a:latin typeface="Trebuchet MS"/>
                <a:cs typeface="Trebuchet MS"/>
              </a:rPr>
              <a:t>JANANI</a:t>
            </a:r>
            <a:r>
              <a:rPr dirty="0" sz="3650" spc="-125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650" spc="-310">
                <a:solidFill>
                  <a:srgbClr val="B85978"/>
                </a:solidFill>
                <a:latin typeface="Trebuchet MS"/>
                <a:cs typeface="Trebuchet MS"/>
              </a:rPr>
              <a:t>P</a:t>
            </a:r>
            <a:r>
              <a:rPr dirty="0" sz="3650" spc="-125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650" spc="-170">
                <a:solidFill>
                  <a:srgbClr val="B85978"/>
                </a:solidFill>
                <a:latin typeface="Trebuchet MS"/>
                <a:cs typeface="Trebuchet MS"/>
              </a:rPr>
              <a:t>22MIA1087</a:t>
            </a:r>
            <a:endParaRPr sz="3650">
              <a:latin typeface="Trebuchet MS"/>
              <a:cs typeface="Trebuchet MS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0344758" y="6132026"/>
            <a:ext cx="3615690" cy="5886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700" spc="-285">
                <a:solidFill>
                  <a:srgbClr val="B85978"/>
                </a:solidFill>
                <a:latin typeface="Trebuchet MS"/>
                <a:cs typeface="Trebuchet MS"/>
              </a:rPr>
              <a:t>MEDHAA</a:t>
            </a:r>
            <a:r>
              <a:rPr dirty="0" sz="3700" spc="-130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700" spc="-270">
                <a:solidFill>
                  <a:srgbClr val="B85978"/>
                </a:solidFill>
                <a:latin typeface="Trebuchet MS"/>
                <a:cs typeface="Trebuchet MS"/>
              </a:rPr>
              <a:t>22MIA1171</a:t>
            </a:r>
            <a:endParaRPr sz="37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226" y="3475980"/>
            <a:ext cx="17964149" cy="532447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58712" rIns="0" bIns="0" rtlCol="0" vert="horz">
            <a:spAutoFit/>
          </a:bodyPr>
          <a:lstStyle/>
          <a:p>
            <a:pPr marL="1417955">
              <a:lnSpc>
                <a:spcPct val="100000"/>
              </a:lnSpc>
              <a:spcBef>
                <a:spcPts val="100"/>
              </a:spcBef>
            </a:pPr>
            <a:r>
              <a:rPr dirty="0" sz="9600" spc="-1735"/>
              <a:t>Attention</a:t>
            </a:r>
            <a:r>
              <a:rPr dirty="0" sz="9600" spc="175"/>
              <a:t> </a:t>
            </a:r>
            <a:r>
              <a:rPr dirty="0" sz="9600" spc="-2120"/>
              <a:t>UNet</a:t>
            </a:r>
            <a:endParaRPr sz="96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822" y="3580764"/>
            <a:ext cx="17649824" cy="5038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958712" rIns="0" bIns="0" rtlCol="0" vert="horz">
            <a:spAutoFit/>
          </a:bodyPr>
          <a:lstStyle/>
          <a:p>
            <a:pPr marL="2483485">
              <a:lnSpc>
                <a:spcPct val="100000"/>
              </a:lnSpc>
              <a:spcBef>
                <a:spcPts val="100"/>
              </a:spcBef>
            </a:pPr>
            <a:r>
              <a:rPr dirty="0" sz="9600" spc="-2035"/>
              <a:t>ResUNet</a:t>
            </a:r>
            <a:endParaRPr sz="96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0529" y="3072661"/>
            <a:ext cx="17011649" cy="49910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9382" rIns="0" bIns="0" rtlCol="0" vert="horz">
            <a:spAutoFit/>
          </a:bodyPr>
          <a:lstStyle/>
          <a:p>
            <a:pPr marL="2353945">
              <a:lnSpc>
                <a:spcPct val="100000"/>
              </a:lnSpc>
              <a:spcBef>
                <a:spcPts val="100"/>
              </a:spcBef>
            </a:pPr>
            <a:r>
              <a:rPr dirty="0" spc="-1485"/>
              <a:t>IRUNet</a:t>
            </a: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21733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3100898" y="330199"/>
                </a:moveTo>
                <a:lnTo>
                  <a:pt x="1280591" y="330199"/>
                </a:lnTo>
                <a:lnTo>
                  <a:pt x="1219544" y="342899"/>
                </a:lnTo>
                <a:lnTo>
                  <a:pt x="1170355" y="368299"/>
                </a:lnTo>
                <a:lnTo>
                  <a:pt x="1131742" y="393699"/>
                </a:lnTo>
                <a:lnTo>
                  <a:pt x="1102428" y="419099"/>
                </a:lnTo>
                <a:lnTo>
                  <a:pt x="1066578" y="469899"/>
                </a:lnTo>
                <a:lnTo>
                  <a:pt x="1057485" y="495299"/>
                </a:lnTo>
                <a:lnTo>
                  <a:pt x="1052573" y="507999"/>
                </a:lnTo>
                <a:lnTo>
                  <a:pt x="705381" y="520699"/>
                </a:lnTo>
                <a:lnTo>
                  <a:pt x="564072" y="520699"/>
                </a:lnTo>
                <a:lnTo>
                  <a:pt x="564072" y="647699"/>
                </a:lnTo>
                <a:lnTo>
                  <a:pt x="381835" y="647699"/>
                </a:lnTo>
                <a:lnTo>
                  <a:pt x="334998" y="673099"/>
                </a:lnTo>
                <a:lnTo>
                  <a:pt x="291555" y="698499"/>
                </a:lnTo>
                <a:lnTo>
                  <a:pt x="252895" y="723899"/>
                </a:lnTo>
                <a:lnTo>
                  <a:pt x="220407" y="749299"/>
                </a:lnTo>
                <a:lnTo>
                  <a:pt x="195482" y="787399"/>
                </a:lnTo>
                <a:lnTo>
                  <a:pt x="179507" y="838199"/>
                </a:lnTo>
                <a:lnTo>
                  <a:pt x="173874" y="876299"/>
                </a:lnTo>
                <a:lnTo>
                  <a:pt x="173874" y="3314699"/>
                </a:lnTo>
                <a:lnTo>
                  <a:pt x="195813" y="3314699"/>
                </a:lnTo>
                <a:lnTo>
                  <a:pt x="195813" y="876299"/>
                </a:lnTo>
                <a:lnTo>
                  <a:pt x="201639" y="838199"/>
                </a:lnTo>
                <a:lnTo>
                  <a:pt x="217959" y="800099"/>
                </a:lnTo>
                <a:lnTo>
                  <a:pt x="243037" y="761999"/>
                </a:lnTo>
                <a:lnTo>
                  <a:pt x="275134" y="736599"/>
                </a:lnTo>
                <a:lnTo>
                  <a:pt x="312515" y="711199"/>
                </a:lnTo>
                <a:lnTo>
                  <a:pt x="353443" y="685799"/>
                </a:lnTo>
                <a:lnTo>
                  <a:pt x="438989" y="660399"/>
                </a:lnTo>
                <a:lnTo>
                  <a:pt x="611106" y="660399"/>
                </a:lnTo>
                <a:lnTo>
                  <a:pt x="586018" y="647699"/>
                </a:lnTo>
                <a:lnTo>
                  <a:pt x="586018" y="533399"/>
                </a:lnTo>
                <a:lnTo>
                  <a:pt x="711359" y="533399"/>
                </a:lnTo>
                <a:lnTo>
                  <a:pt x="2920140" y="520699"/>
                </a:lnTo>
                <a:lnTo>
                  <a:pt x="2920033" y="507999"/>
                </a:lnTo>
                <a:lnTo>
                  <a:pt x="1074572" y="507999"/>
                </a:lnTo>
                <a:lnTo>
                  <a:pt x="1080151" y="495299"/>
                </a:lnTo>
                <a:lnTo>
                  <a:pt x="1108270" y="444499"/>
                </a:lnTo>
                <a:lnTo>
                  <a:pt x="1170040" y="393699"/>
                </a:lnTo>
                <a:lnTo>
                  <a:pt x="1217685" y="368299"/>
                </a:lnTo>
                <a:lnTo>
                  <a:pt x="1278711" y="355599"/>
                </a:lnTo>
                <a:lnTo>
                  <a:pt x="3100898" y="355599"/>
                </a:lnTo>
                <a:lnTo>
                  <a:pt x="3100898" y="330199"/>
                </a:lnTo>
                <a:close/>
              </a:path>
              <a:path w="3384550" h="3314700">
                <a:moveTo>
                  <a:pt x="611106" y="660399"/>
                </a:moveTo>
                <a:lnTo>
                  <a:pt x="543911" y="660399"/>
                </a:lnTo>
                <a:lnTo>
                  <a:pt x="564072" y="673099"/>
                </a:lnTo>
                <a:lnTo>
                  <a:pt x="564072" y="1066799"/>
                </a:lnTo>
                <a:lnTo>
                  <a:pt x="546659" y="1066799"/>
                </a:lnTo>
                <a:lnTo>
                  <a:pt x="523420" y="1079499"/>
                </a:lnTo>
                <a:lnTo>
                  <a:pt x="496460" y="1092199"/>
                </a:lnTo>
                <a:lnTo>
                  <a:pt x="467880" y="1117599"/>
                </a:lnTo>
                <a:lnTo>
                  <a:pt x="414268" y="1181099"/>
                </a:lnTo>
                <a:lnTo>
                  <a:pt x="393441" y="1231899"/>
                </a:lnTo>
                <a:lnTo>
                  <a:pt x="379403" y="1295399"/>
                </a:lnTo>
                <a:lnTo>
                  <a:pt x="374257" y="1371599"/>
                </a:lnTo>
                <a:lnTo>
                  <a:pt x="374257" y="3124199"/>
                </a:lnTo>
                <a:lnTo>
                  <a:pt x="396189" y="3124199"/>
                </a:lnTo>
                <a:lnTo>
                  <a:pt x="396189" y="1371599"/>
                </a:lnTo>
                <a:lnTo>
                  <a:pt x="401795" y="1295399"/>
                </a:lnTo>
                <a:lnTo>
                  <a:pt x="416907" y="1231899"/>
                </a:lnTo>
                <a:lnTo>
                  <a:pt x="438971" y="1181099"/>
                </a:lnTo>
                <a:lnTo>
                  <a:pt x="465428" y="1142999"/>
                </a:lnTo>
                <a:lnTo>
                  <a:pt x="521300" y="1104899"/>
                </a:lnTo>
                <a:lnTo>
                  <a:pt x="545602" y="1092199"/>
                </a:lnTo>
                <a:lnTo>
                  <a:pt x="586018" y="1092199"/>
                </a:lnTo>
                <a:lnTo>
                  <a:pt x="586018" y="673099"/>
                </a:lnTo>
                <a:lnTo>
                  <a:pt x="636194" y="673099"/>
                </a:lnTo>
                <a:lnTo>
                  <a:pt x="611106" y="660399"/>
                </a:lnTo>
                <a:close/>
              </a:path>
              <a:path w="3384550" h="3314700">
                <a:moveTo>
                  <a:pt x="586018" y="1092199"/>
                </a:moveTo>
                <a:lnTo>
                  <a:pt x="564072" y="1092199"/>
                </a:lnTo>
                <a:lnTo>
                  <a:pt x="564072" y="2781299"/>
                </a:lnTo>
                <a:lnTo>
                  <a:pt x="586018" y="2781299"/>
                </a:lnTo>
                <a:lnTo>
                  <a:pt x="586018" y="1092199"/>
                </a:lnTo>
                <a:close/>
              </a:path>
              <a:path w="3384550" h="3314700">
                <a:moveTo>
                  <a:pt x="636194" y="673099"/>
                </a:moveTo>
                <a:lnTo>
                  <a:pt x="586018" y="673099"/>
                </a:lnTo>
                <a:lnTo>
                  <a:pt x="631826" y="685799"/>
                </a:lnTo>
                <a:lnTo>
                  <a:pt x="675519" y="711199"/>
                </a:lnTo>
                <a:lnTo>
                  <a:pt x="717597" y="736599"/>
                </a:lnTo>
                <a:lnTo>
                  <a:pt x="758563" y="749299"/>
                </a:lnTo>
                <a:lnTo>
                  <a:pt x="798920" y="774699"/>
                </a:lnTo>
                <a:lnTo>
                  <a:pt x="814371" y="761999"/>
                </a:lnTo>
                <a:lnTo>
                  <a:pt x="806404" y="749299"/>
                </a:lnTo>
                <a:lnTo>
                  <a:pt x="799940" y="736599"/>
                </a:lnTo>
                <a:lnTo>
                  <a:pt x="773734" y="736599"/>
                </a:lnTo>
                <a:lnTo>
                  <a:pt x="729415" y="711199"/>
                </a:lnTo>
                <a:lnTo>
                  <a:pt x="683781" y="685799"/>
                </a:lnTo>
                <a:lnTo>
                  <a:pt x="636194" y="673099"/>
                </a:lnTo>
                <a:close/>
              </a:path>
              <a:path w="3384550" h="3314700">
                <a:moveTo>
                  <a:pt x="711359" y="533399"/>
                </a:moveTo>
                <a:lnTo>
                  <a:pt x="688507" y="533399"/>
                </a:lnTo>
                <a:lnTo>
                  <a:pt x="707382" y="596899"/>
                </a:lnTo>
                <a:lnTo>
                  <a:pt x="729900" y="647699"/>
                </a:lnTo>
                <a:lnTo>
                  <a:pt x="753029" y="698499"/>
                </a:lnTo>
                <a:lnTo>
                  <a:pt x="773734" y="736599"/>
                </a:lnTo>
                <a:lnTo>
                  <a:pt x="799940" y="736599"/>
                </a:lnTo>
                <a:lnTo>
                  <a:pt x="787012" y="711199"/>
                </a:lnTo>
                <a:lnTo>
                  <a:pt x="761301" y="660399"/>
                </a:lnTo>
                <a:lnTo>
                  <a:pt x="734381" y="596899"/>
                </a:lnTo>
                <a:lnTo>
                  <a:pt x="711359" y="533399"/>
                </a:lnTo>
                <a:close/>
              </a:path>
              <a:path w="3384550" h="3314700">
                <a:moveTo>
                  <a:pt x="501979" y="634999"/>
                </a:moveTo>
                <a:lnTo>
                  <a:pt x="480133" y="634999"/>
                </a:lnTo>
                <a:lnTo>
                  <a:pt x="430677" y="647699"/>
                </a:lnTo>
                <a:lnTo>
                  <a:pt x="523227" y="647699"/>
                </a:lnTo>
                <a:lnTo>
                  <a:pt x="501979" y="634999"/>
                </a:lnTo>
                <a:close/>
              </a:path>
              <a:path w="3384550" h="3314700">
                <a:moveTo>
                  <a:pt x="536" y="63499"/>
                </a:moveTo>
                <a:lnTo>
                  <a:pt x="0" y="63499"/>
                </a:lnTo>
                <a:lnTo>
                  <a:pt x="20003" y="76199"/>
                </a:lnTo>
                <a:lnTo>
                  <a:pt x="26628" y="88899"/>
                </a:lnTo>
                <a:lnTo>
                  <a:pt x="51697" y="126999"/>
                </a:lnTo>
                <a:lnTo>
                  <a:pt x="75802" y="152399"/>
                </a:lnTo>
                <a:lnTo>
                  <a:pt x="98308" y="190499"/>
                </a:lnTo>
                <a:lnTo>
                  <a:pt x="118584" y="215899"/>
                </a:lnTo>
                <a:lnTo>
                  <a:pt x="137246" y="266699"/>
                </a:lnTo>
                <a:lnTo>
                  <a:pt x="145836" y="304799"/>
                </a:lnTo>
                <a:lnTo>
                  <a:pt x="144693" y="355599"/>
                </a:lnTo>
                <a:lnTo>
                  <a:pt x="134156" y="406399"/>
                </a:lnTo>
                <a:lnTo>
                  <a:pt x="122962" y="431799"/>
                </a:lnTo>
                <a:lnTo>
                  <a:pt x="110104" y="469899"/>
                </a:lnTo>
                <a:lnTo>
                  <a:pt x="95962" y="495299"/>
                </a:lnTo>
                <a:lnTo>
                  <a:pt x="80919" y="533399"/>
                </a:lnTo>
                <a:lnTo>
                  <a:pt x="68442" y="546099"/>
                </a:lnTo>
                <a:lnTo>
                  <a:pt x="62286" y="558799"/>
                </a:lnTo>
                <a:lnTo>
                  <a:pt x="56323" y="571499"/>
                </a:lnTo>
                <a:lnTo>
                  <a:pt x="75519" y="558799"/>
                </a:lnTo>
                <a:lnTo>
                  <a:pt x="85127" y="546099"/>
                </a:lnTo>
                <a:lnTo>
                  <a:pt x="94800" y="546099"/>
                </a:lnTo>
                <a:lnTo>
                  <a:pt x="123920" y="520699"/>
                </a:lnTo>
                <a:lnTo>
                  <a:pt x="153692" y="495299"/>
                </a:lnTo>
                <a:lnTo>
                  <a:pt x="121323" y="495299"/>
                </a:lnTo>
                <a:lnTo>
                  <a:pt x="130449" y="469899"/>
                </a:lnTo>
                <a:lnTo>
                  <a:pt x="139255" y="457199"/>
                </a:lnTo>
                <a:lnTo>
                  <a:pt x="147534" y="431799"/>
                </a:lnTo>
                <a:lnTo>
                  <a:pt x="155083" y="406399"/>
                </a:lnTo>
                <a:lnTo>
                  <a:pt x="166566" y="355599"/>
                </a:lnTo>
                <a:lnTo>
                  <a:pt x="167521" y="304799"/>
                </a:lnTo>
                <a:lnTo>
                  <a:pt x="157964" y="253999"/>
                </a:lnTo>
                <a:lnTo>
                  <a:pt x="137908" y="203199"/>
                </a:lnTo>
                <a:lnTo>
                  <a:pt x="124984" y="190499"/>
                </a:lnTo>
                <a:lnTo>
                  <a:pt x="111129" y="165099"/>
                </a:lnTo>
                <a:lnTo>
                  <a:pt x="96551" y="139699"/>
                </a:lnTo>
                <a:lnTo>
                  <a:pt x="81457" y="126999"/>
                </a:lnTo>
                <a:lnTo>
                  <a:pt x="146316" y="126999"/>
                </a:lnTo>
                <a:lnTo>
                  <a:pt x="56195" y="88899"/>
                </a:lnTo>
                <a:lnTo>
                  <a:pt x="42237" y="76199"/>
                </a:lnTo>
                <a:lnTo>
                  <a:pt x="28333" y="76199"/>
                </a:lnTo>
                <a:lnTo>
                  <a:pt x="536" y="63499"/>
                </a:lnTo>
                <a:close/>
              </a:path>
              <a:path w="3384550" h="3314700">
                <a:moveTo>
                  <a:pt x="451486" y="431799"/>
                </a:moveTo>
                <a:lnTo>
                  <a:pt x="381819" y="431799"/>
                </a:lnTo>
                <a:lnTo>
                  <a:pt x="400926" y="444499"/>
                </a:lnTo>
                <a:lnTo>
                  <a:pt x="464342" y="469899"/>
                </a:lnTo>
                <a:lnTo>
                  <a:pt x="525494" y="495299"/>
                </a:lnTo>
                <a:lnTo>
                  <a:pt x="535239" y="495299"/>
                </a:lnTo>
                <a:lnTo>
                  <a:pt x="545052" y="507999"/>
                </a:lnTo>
                <a:lnTo>
                  <a:pt x="565018" y="520699"/>
                </a:lnTo>
                <a:lnTo>
                  <a:pt x="570648" y="520699"/>
                </a:lnTo>
                <a:lnTo>
                  <a:pt x="547942" y="482599"/>
                </a:lnTo>
                <a:lnTo>
                  <a:pt x="536867" y="469899"/>
                </a:lnTo>
                <a:lnTo>
                  <a:pt x="525985" y="457199"/>
                </a:lnTo>
                <a:lnTo>
                  <a:pt x="492633" y="457199"/>
                </a:lnTo>
                <a:lnTo>
                  <a:pt x="472456" y="444499"/>
                </a:lnTo>
                <a:lnTo>
                  <a:pt x="451486" y="431799"/>
                </a:lnTo>
                <a:close/>
              </a:path>
              <a:path w="3384550" h="3314700">
                <a:moveTo>
                  <a:pt x="3384293" y="139699"/>
                </a:moveTo>
                <a:lnTo>
                  <a:pt x="867171" y="139699"/>
                </a:lnTo>
                <a:lnTo>
                  <a:pt x="825052" y="152399"/>
                </a:lnTo>
                <a:lnTo>
                  <a:pt x="787233" y="177799"/>
                </a:lnTo>
                <a:lnTo>
                  <a:pt x="754120" y="215899"/>
                </a:lnTo>
                <a:lnTo>
                  <a:pt x="726118" y="253999"/>
                </a:lnTo>
                <a:lnTo>
                  <a:pt x="703632" y="292099"/>
                </a:lnTo>
                <a:lnTo>
                  <a:pt x="687069" y="342899"/>
                </a:lnTo>
                <a:lnTo>
                  <a:pt x="676834" y="393699"/>
                </a:lnTo>
                <a:lnTo>
                  <a:pt x="673332" y="444499"/>
                </a:lnTo>
                <a:lnTo>
                  <a:pt x="673993" y="457199"/>
                </a:lnTo>
                <a:lnTo>
                  <a:pt x="675888" y="482599"/>
                </a:lnTo>
                <a:lnTo>
                  <a:pt x="678885" y="495299"/>
                </a:lnTo>
                <a:lnTo>
                  <a:pt x="682852" y="520699"/>
                </a:lnTo>
                <a:lnTo>
                  <a:pt x="705381" y="520699"/>
                </a:lnTo>
                <a:lnTo>
                  <a:pt x="701164" y="495299"/>
                </a:lnTo>
                <a:lnTo>
                  <a:pt x="697984" y="482599"/>
                </a:lnTo>
                <a:lnTo>
                  <a:pt x="695976" y="457199"/>
                </a:lnTo>
                <a:lnTo>
                  <a:pt x="698069" y="406399"/>
                </a:lnTo>
                <a:lnTo>
                  <a:pt x="706393" y="355599"/>
                </a:lnTo>
                <a:lnTo>
                  <a:pt x="720174" y="317499"/>
                </a:lnTo>
                <a:lnTo>
                  <a:pt x="739336" y="279399"/>
                </a:lnTo>
                <a:lnTo>
                  <a:pt x="763801" y="241299"/>
                </a:lnTo>
                <a:lnTo>
                  <a:pt x="793495" y="203199"/>
                </a:lnTo>
                <a:lnTo>
                  <a:pt x="828341" y="177799"/>
                </a:lnTo>
                <a:lnTo>
                  <a:pt x="868262" y="165099"/>
                </a:lnTo>
                <a:lnTo>
                  <a:pt x="913184" y="152399"/>
                </a:lnTo>
                <a:lnTo>
                  <a:pt x="3384293" y="152399"/>
                </a:lnTo>
                <a:lnTo>
                  <a:pt x="3384293" y="139699"/>
                </a:lnTo>
                <a:close/>
              </a:path>
              <a:path w="3384550" h="3314700">
                <a:moveTo>
                  <a:pt x="407535" y="419099"/>
                </a:moveTo>
                <a:lnTo>
                  <a:pt x="235209" y="419099"/>
                </a:lnTo>
                <a:lnTo>
                  <a:pt x="206300" y="444499"/>
                </a:lnTo>
                <a:lnTo>
                  <a:pt x="183650" y="457199"/>
                </a:lnTo>
                <a:lnTo>
                  <a:pt x="161930" y="469899"/>
                </a:lnTo>
                <a:lnTo>
                  <a:pt x="141150" y="482599"/>
                </a:lnTo>
                <a:lnTo>
                  <a:pt x="121323" y="495299"/>
                </a:lnTo>
                <a:lnTo>
                  <a:pt x="153692" y="495299"/>
                </a:lnTo>
                <a:lnTo>
                  <a:pt x="184502" y="482599"/>
                </a:lnTo>
                <a:lnTo>
                  <a:pt x="216739" y="457199"/>
                </a:lnTo>
                <a:lnTo>
                  <a:pt x="270461" y="431799"/>
                </a:lnTo>
                <a:lnTo>
                  <a:pt x="429814" y="431799"/>
                </a:lnTo>
                <a:lnTo>
                  <a:pt x="407535" y="419099"/>
                </a:lnTo>
                <a:close/>
              </a:path>
              <a:path w="3384550" h="3314700">
                <a:moveTo>
                  <a:pt x="474910" y="88899"/>
                </a:moveTo>
                <a:lnTo>
                  <a:pt x="452688" y="88899"/>
                </a:lnTo>
                <a:lnTo>
                  <a:pt x="443092" y="101599"/>
                </a:lnTo>
                <a:lnTo>
                  <a:pt x="425232" y="152399"/>
                </a:lnTo>
                <a:lnTo>
                  <a:pt x="407240" y="228599"/>
                </a:lnTo>
                <a:lnTo>
                  <a:pt x="406558" y="266699"/>
                </a:lnTo>
                <a:lnTo>
                  <a:pt x="415458" y="317499"/>
                </a:lnTo>
                <a:lnTo>
                  <a:pt x="433929" y="368299"/>
                </a:lnTo>
                <a:lnTo>
                  <a:pt x="447689" y="393699"/>
                </a:lnTo>
                <a:lnTo>
                  <a:pt x="462340" y="406399"/>
                </a:lnTo>
                <a:lnTo>
                  <a:pt x="492633" y="457199"/>
                </a:lnTo>
                <a:lnTo>
                  <a:pt x="525985" y="457199"/>
                </a:lnTo>
                <a:lnTo>
                  <a:pt x="506042" y="431799"/>
                </a:lnTo>
                <a:lnTo>
                  <a:pt x="487055" y="406399"/>
                </a:lnTo>
                <a:lnTo>
                  <a:pt x="469388" y="380999"/>
                </a:lnTo>
                <a:lnTo>
                  <a:pt x="453405" y="355599"/>
                </a:lnTo>
                <a:lnTo>
                  <a:pt x="436240" y="317499"/>
                </a:lnTo>
                <a:lnTo>
                  <a:pt x="428251" y="266699"/>
                </a:lnTo>
                <a:lnTo>
                  <a:pt x="429120" y="228599"/>
                </a:lnTo>
                <a:lnTo>
                  <a:pt x="438531" y="177799"/>
                </a:lnTo>
                <a:lnTo>
                  <a:pt x="449047" y="152399"/>
                </a:lnTo>
                <a:lnTo>
                  <a:pt x="461308" y="114299"/>
                </a:lnTo>
                <a:lnTo>
                  <a:pt x="474910" y="88899"/>
                </a:lnTo>
                <a:close/>
              </a:path>
              <a:path w="3384550" h="3314700">
                <a:moveTo>
                  <a:pt x="366012" y="406399"/>
                </a:moveTo>
                <a:lnTo>
                  <a:pt x="294832" y="406399"/>
                </a:lnTo>
                <a:lnTo>
                  <a:pt x="264754" y="419099"/>
                </a:lnTo>
                <a:lnTo>
                  <a:pt x="386705" y="419099"/>
                </a:lnTo>
                <a:lnTo>
                  <a:pt x="366012" y="406399"/>
                </a:lnTo>
                <a:close/>
              </a:path>
              <a:path w="3384550" h="3314700">
                <a:moveTo>
                  <a:pt x="519430" y="0"/>
                </a:moveTo>
                <a:lnTo>
                  <a:pt x="502189" y="12699"/>
                </a:lnTo>
                <a:lnTo>
                  <a:pt x="494005" y="25399"/>
                </a:lnTo>
                <a:lnTo>
                  <a:pt x="485904" y="25399"/>
                </a:lnTo>
                <a:lnTo>
                  <a:pt x="453726" y="50799"/>
                </a:lnTo>
                <a:lnTo>
                  <a:pt x="420809" y="76199"/>
                </a:lnTo>
                <a:lnTo>
                  <a:pt x="386588" y="101599"/>
                </a:lnTo>
                <a:lnTo>
                  <a:pt x="350500" y="126999"/>
                </a:lnTo>
                <a:lnTo>
                  <a:pt x="325491" y="139699"/>
                </a:lnTo>
                <a:lnTo>
                  <a:pt x="300246" y="139699"/>
                </a:lnTo>
                <a:lnTo>
                  <a:pt x="274763" y="152399"/>
                </a:lnTo>
                <a:lnTo>
                  <a:pt x="171313" y="152399"/>
                </a:lnTo>
                <a:lnTo>
                  <a:pt x="191017" y="165099"/>
                </a:lnTo>
                <a:lnTo>
                  <a:pt x="305726" y="165099"/>
                </a:lnTo>
                <a:lnTo>
                  <a:pt x="360437" y="139699"/>
                </a:lnTo>
                <a:lnTo>
                  <a:pt x="407991" y="114299"/>
                </a:lnTo>
                <a:lnTo>
                  <a:pt x="452688" y="88899"/>
                </a:lnTo>
                <a:lnTo>
                  <a:pt x="474910" y="88899"/>
                </a:lnTo>
                <a:lnTo>
                  <a:pt x="489453" y="63499"/>
                </a:lnTo>
                <a:lnTo>
                  <a:pt x="496658" y="38099"/>
                </a:lnTo>
                <a:lnTo>
                  <a:pt x="504034" y="25399"/>
                </a:lnTo>
                <a:lnTo>
                  <a:pt x="519430" y="0"/>
                </a:lnTo>
                <a:close/>
              </a:path>
              <a:path w="3384550" h="3314700">
                <a:moveTo>
                  <a:pt x="146316" y="126999"/>
                </a:moveTo>
                <a:lnTo>
                  <a:pt x="102614" y="126999"/>
                </a:lnTo>
                <a:lnTo>
                  <a:pt x="124719" y="139699"/>
                </a:lnTo>
                <a:lnTo>
                  <a:pt x="147657" y="152399"/>
                </a:lnTo>
                <a:lnTo>
                  <a:pt x="231365" y="152399"/>
                </a:lnTo>
                <a:lnTo>
                  <a:pt x="213570" y="139699"/>
                </a:lnTo>
                <a:lnTo>
                  <a:pt x="177605" y="139699"/>
                </a:lnTo>
                <a:lnTo>
                  <a:pt x="14631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581830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283394" y="330199"/>
                </a:moveTo>
                <a:lnTo>
                  <a:pt x="2103701" y="330199"/>
                </a:lnTo>
                <a:lnTo>
                  <a:pt x="2164748" y="342899"/>
                </a:lnTo>
                <a:lnTo>
                  <a:pt x="2213938" y="368299"/>
                </a:lnTo>
                <a:lnTo>
                  <a:pt x="2252550" y="393699"/>
                </a:lnTo>
                <a:lnTo>
                  <a:pt x="2281864" y="419099"/>
                </a:lnTo>
                <a:lnTo>
                  <a:pt x="2317714" y="469899"/>
                </a:lnTo>
                <a:lnTo>
                  <a:pt x="2326808" y="495299"/>
                </a:lnTo>
                <a:lnTo>
                  <a:pt x="2331720" y="507999"/>
                </a:lnTo>
                <a:lnTo>
                  <a:pt x="2678911" y="520699"/>
                </a:lnTo>
                <a:lnTo>
                  <a:pt x="2820221" y="520699"/>
                </a:lnTo>
                <a:lnTo>
                  <a:pt x="2820221" y="647699"/>
                </a:lnTo>
                <a:lnTo>
                  <a:pt x="3002457" y="647699"/>
                </a:lnTo>
                <a:lnTo>
                  <a:pt x="3049294" y="673099"/>
                </a:lnTo>
                <a:lnTo>
                  <a:pt x="3092738" y="698499"/>
                </a:lnTo>
                <a:lnTo>
                  <a:pt x="3131398" y="723899"/>
                </a:lnTo>
                <a:lnTo>
                  <a:pt x="3163885" y="749299"/>
                </a:lnTo>
                <a:lnTo>
                  <a:pt x="3188811" y="787399"/>
                </a:lnTo>
                <a:lnTo>
                  <a:pt x="3204785" y="838199"/>
                </a:lnTo>
                <a:lnTo>
                  <a:pt x="3210418" y="876299"/>
                </a:lnTo>
                <a:lnTo>
                  <a:pt x="3210418" y="3314699"/>
                </a:lnTo>
                <a:lnTo>
                  <a:pt x="3188479" y="3314699"/>
                </a:lnTo>
                <a:lnTo>
                  <a:pt x="3188479" y="876299"/>
                </a:lnTo>
                <a:lnTo>
                  <a:pt x="3182653" y="838199"/>
                </a:lnTo>
                <a:lnTo>
                  <a:pt x="3166333" y="800099"/>
                </a:lnTo>
                <a:lnTo>
                  <a:pt x="3141256" y="761999"/>
                </a:lnTo>
                <a:lnTo>
                  <a:pt x="3109158" y="736599"/>
                </a:lnTo>
                <a:lnTo>
                  <a:pt x="3071777" y="711199"/>
                </a:lnTo>
                <a:lnTo>
                  <a:pt x="3030850" y="685799"/>
                </a:lnTo>
                <a:lnTo>
                  <a:pt x="2945303" y="660399"/>
                </a:lnTo>
                <a:lnTo>
                  <a:pt x="2773186" y="660399"/>
                </a:lnTo>
                <a:lnTo>
                  <a:pt x="2798274" y="647699"/>
                </a:lnTo>
                <a:lnTo>
                  <a:pt x="2798274" y="533399"/>
                </a:lnTo>
                <a:lnTo>
                  <a:pt x="2672934" y="533399"/>
                </a:lnTo>
                <a:lnTo>
                  <a:pt x="464153" y="520699"/>
                </a:lnTo>
                <a:lnTo>
                  <a:pt x="464260" y="507999"/>
                </a:lnTo>
                <a:lnTo>
                  <a:pt x="2309720" y="507999"/>
                </a:lnTo>
                <a:lnTo>
                  <a:pt x="2304141" y="495299"/>
                </a:lnTo>
                <a:lnTo>
                  <a:pt x="2276023" y="444499"/>
                </a:lnTo>
                <a:lnTo>
                  <a:pt x="2214252" y="393699"/>
                </a:lnTo>
                <a:lnTo>
                  <a:pt x="2166607" y="368299"/>
                </a:lnTo>
                <a:lnTo>
                  <a:pt x="2105581" y="355599"/>
                </a:lnTo>
                <a:lnTo>
                  <a:pt x="283394" y="355599"/>
                </a:lnTo>
                <a:lnTo>
                  <a:pt x="283394" y="330199"/>
                </a:lnTo>
                <a:close/>
              </a:path>
              <a:path w="3384550" h="3314700">
                <a:moveTo>
                  <a:pt x="2773186" y="660399"/>
                </a:moveTo>
                <a:lnTo>
                  <a:pt x="2840381" y="660399"/>
                </a:lnTo>
                <a:lnTo>
                  <a:pt x="2820220" y="673099"/>
                </a:lnTo>
                <a:lnTo>
                  <a:pt x="2820220" y="1066799"/>
                </a:lnTo>
                <a:lnTo>
                  <a:pt x="2837634" y="1066799"/>
                </a:lnTo>
                <a:lnTo>
                  <a:pt x="2860872" y="1079499"/>
                </a:lnTo>
                <a:lnTo>
                  <a:pt x="2887832" y="1092199"/>
                </a:lnTo>
                <a:lnTo>
                  <a:pt x="2916413" y="1117599"/>
                </a:lnTo>
                <a:lnTo>
                  <a:pt x="2970024" y="1181099"/>
                </a:lnTo>
                <a:lnTo>
                  <a:pt x="2990851" y="1231899"/>
                </a:lnTo>
                <a:lnTo>
                  <a:pt x="3004889" y="1295399"/>
                </a:lnTo>
                <a:lnTo>
                  <a:pt x="3010035" y="1371599"/>
                </a:lnTo>
                <a:lnTo>
                  <a:pt x="3010035" y="3124199"/>
                </a:lnTo>
                <a:lnTo>
                  <a:pt x="2988103" y="3124199"/>
                </a:lnTo>
                <a:lnTo>
                  <a:pt x="2988103" y="1371599"/>
                </a:lnTo>
                <a:lnTo>
                  <a:pt x="2982497" y="1295399"/>
                </a:lnTo>
                <a:lnTo>
                  <a:pt x="2967385" y="1231899"/>
                </a:lnTo>
                <a:lnTo>
                  <a:pt x="2945322" y="1181099"/>
                </a:lnTo>
                <a:lnTo>
                  <a:pt x="2918864" y="1142999"/>
                </a:lnTo>
                <a:lnTo>
                  <a:pt x="2862993" y="1104899"/>
                </a:lnTo>
                <a:lnTo>
                  <a:pt x="2838691" y="1092199"/>
                </a:lnTo>
                <a:lnTo>
                  <a:pt x="2798275" y="1092199"/>
                </a:lnTo>
                <a:lnTo>
                  <a:pt x="2798275" y="673099"/>
                </a:lnTo>
                <a:lnTo>
                  <a:pt x="2748098" y="673099"/>
                </a:lnTo>
                <a:lnTo>
                  <a:pt x="2773186" y="660399"/>
                </a:lnTo>
                <a:close/>
              </a:path>
              <a:path w="3384550" h="3314700">
                <a:moveTo>
                  <a:pt x="2798275" y="1092199"/>
                </a:moveTo>
                <a:lnTo>
                  <a:pt x="2820220" y="1092199"/>
                </a:lnTo>
                <a:lnTo>
                  <a:pt x="2820220" y="2781299"/>
                </a:lnTo>
                <a:lnTo>
                  <a:pt x="2798275" y="2781299"/>
                </a:lnTo>
                <a:lnTo>
                  <a:pt x="2798275" y="1092199"/>
                </a:lnTo>
                <a:close/>
              </a:path>
              <a:path w="3384550" h="3314700">
                <a:moveTo>
                  <a:pt x="2748098" y="673099"/>
                </a:moveTo>
                <a:lnTo>
                  <a:pt x="2798275" y="673099"/>
                </a:lnTo>
                <a:lnTo>
                  <a:pt x="2752466" y="685799"/>
                </a:lnTo>
                <a:lnTo>
                  <a:pt x="2708773" y="711199"/>
                </a:lnTo>
                <a:lnTo>
                  <a:pt x="2666695" y="736599"/>
                </a:lnTo>
                <a:lnTo>
                  <a:pt x="2625729" y="749299"/>
                </a:lnTo>
                <a:lnTo>
                  <a:pt x="2585373" y="774699"/>
                </a:lnTo>
                <a:lnTo>
                  <a:pt x="2569922" y="761999"/>
                </a:lnTo>
                <a:lnTo>
                  <a:pt x="2577888" y="749299"/>
                </a:lnTo>
                <a:lnTo>
                  <a:pt x="2584352" y="736599"/>
                </a:lnTo>
                <a:lnTo>
                  <a:pt x="2610559" y="736599"/>
                </a:lnTo>
                <a:lnTo>
                  <a:pt x="2654877" y="711199"/>
                </a:lnTo>
                <a:lnTo>
                  <a:pt x="2700511" y="685799"/>
                </a:lnTo>
                <a:lnTo>
                  <a:pt x="2748098" y="673099"/>
                </a:lnTo>
                <a:close/>
              </a:path>
              <a:path w="3384550" h="3314700">
                <a:moveTo>
                  <a:pt x="2672934" y="533399"/>
                </a:moveTo>
                <a:lnTo>
                  <a:pt x="2695785" y="533399"/>
                </a:lnTo>
                <a:lnTo>
                  <a:pt x="2676911" y="596899"/>
                </a:lnTo>
                <a:lnTo>
                  <a:pt x="2654392" y="647699"/>
                </a:lnTo>
                <a:lnTo>
                  <a:pt x="2631264" y="698499"/>
                </a:lnTo>
                <a:lnTo>
                  <a:pt x="2610559" y="736599"/>
                </a:lnTo>
                <a:lnTo>
                  <a:pt x="2584352" y="736599"/>
                </a:lnTo>
                <a:lnTo>
                  <a:pt x="2597281" y="711199"/>
                </a:lnTo>
                <a:lnTo>
                  <a:pt x="2622991" y="660399"/>
                </a:lnTo>
                <a:lnTo>
                  <a:pt x="2649911" y="596899"/>
                </a:lnTo>
                <a:lnTo>
                  <a:pt x="2672934" y="533399"/>
                </a:lnTo>
                <a:close/>
              </a:path>
              <a:path w="3384550" h="3314700">
                <a:moveTo>
                  <a:pt x="2882314" y="634999"/>
                </a:moveTo>
                <a:lnTo>
                  <a:pt x="2904159" y="634999"/>
                </a:lnTo>
                <a:lnTo>
                  <a:pt x="2953616" y="647699"/>
                </a:lnTo>
                <a:lnTo>
                  <a:pt x="2861065" y="647699"/>
                </a:lnTo>
                <a:lnTo>
                  <a:pt x="2882314" y="634999"/>
                </a:lnTo>
                <a:close/>
              </a:path>
              <a:path w="3384550" h="3314700">
                <a:moveTo>
                  <a:pt x="3383756" y="63499"/>
                </a:moveTo>
                <a:lnTo>
                  <a:pt x="3384293" y="63499"/>
                </a:lnTo>
                <a:lnTo>
                  <a:pt x="3364289" y="76199"/>
                </a:lnTo>
                <a:lnTo>
                  <a:pt x="3357664" y="88899"/>
                </a:lnTo>
                <a:lnTo>
                  <a:pt x="3332595" y="126999"/>
                </a:lnTo>
                <a:lnTo>
                  <a:pt x="3308491" y="152399"/>
                </a:lnTo>
                <a:lnTo>
                  <a:pt x="3285984" y="190499"/>
                </a:lnTo>
                <a:lnTo>
                  <a:pt x="3265708" y="215899"/>
                </a:lnTo>
                <a:lnTo>
                  <a:pt x="3247046" y="266699"/>
                </a:lnTo>
                <a:lnTo>
                  <a:pt x="3238456" y="304799"/>
                </a:lnTo>
                <a:lnTo>
                  <a:pt x="3239599" y="355599"/>
                </a:lnTo>
                <a:lnTo>
                  <a:pt x="3250136" y="406399"/>
                </a:lnTo>
                <a:lnTo>
                  <a:pt x="3261330" y="431799"/>
                </a:lnTo>
                <a:lnTo>
                  <a:pt x="3274188" y="469899"/>
                </a:lnTo>
                <a:lnTo>
                  <a:pt x="3288330" y="495299"/>
                </a:lnTo>
                <a:lnTo>
                  <a:pt x="3303373" y="533399"/>
                </a:lnTo>
                <a:lnTo>
                  <a:pt x="3315850" y="546099"/>
                </a:lnTo>
                <a:lnTo>
                  <a:pt x="3322006" y="558799"/>
                </a:lnTo>
                <a:lnTo>
                  <a:pt x="3327969" y="571499"/>
                </a:lnTo>
                <a:lnTo>
                  <a:pt x="3308773" y="558799"/>
                </a:lnTo>
                <a:lnTo>
                  <a:pt x="3299166" y="546099"/>
                </a:lnTo>
                <a:lnTo>
                  <a:pt x="3289492" y="546099"/>
                </a:lnTo>
                <a:lnTo>
                  <a:pt x="3260372" y="520699"/>
                </a:lnTo>
                <a:lnTo>
                  <a:pt x="3230601" y="495299"/>
                </a:lnTo>
                <a:lnTo>
                  <a:pt x="3262970" y="495299"/>
                </a:lnTo>
                <a:lnTo>
                  <a:pt x="3253843" y="469899"/>
                </a:lnTo>
                <a:lnTo>
                  <a:pt x="3245038" y="457199"/>
                </a:lnTo>
                <a:lnTo>
                  <a:pt x="3236758" y="431799"/>
                </a:lnTo>
                <a:lnTo>
                  <a:pt x="3229209" y="406399"/>
                </a:lnTo>
                <a:lnTo>
                  <a:pt x="3217726" y="355599"/>
                </a:lnTo>
                <a:lnTo>
                  <a:pt x="3216771" y="304799"/>
                </a:lnTo>
                <a:lnTo>
                  <a:pt x="3226328" y="253999"/>
                </a:lnTo>
                <a:lnTo>
                  <a:pt x="3246384" y="203199"/>
                </a:lnTo>
                <a:lnTo>
                  <a:pt x="3259308" y="190499"/>
                </a:lnTo>
                <a:lnTo>
                  <a:pt x="3273163" y="165099"/>
                </a:lnTo>
                <a:lnTo>
                  <a:pt x="3287742" y="139699"/>
                </a:lnTo>
                <a:lnTo>
                  <a:pt x="3302835" y="126999"/>
                </a:lnTo>
                <a:lnTo>
                  <a:pt x="3237976" y="126999"/>
                </a:lnTo>
                <a:lnTo>
                  <a:pt x="3328097" y="88899"/>
                </a:lnTo>
                <a:lnTo>
                  <a:pt x="3342055" y="76199"/>
                </a:lnTo>
                <a:lnTo>
                  <a:pt x="3355959" y="76199"/>
                </a:lnTo>
                <a:lnTo>
                  <a:pt x="3383756" y="63499"/>
                </a:lnTo>
                <a:close/>
              </a:path>
              <a:path w="3384550" h="3314700">
                <a:moveTo>
                  <a:pt x="2932807" y="431799"/>
                </a:moveTo>
                <a:lnTo>
                  <a:pt x="3002474" y="431799"/>
                </a:lnTo>
                <a:lnTo>
                  <a:pt x="2983367" y="444499"/>
                </a:lnTo>
                <a:lnTo>
                  <a:pt x="2919950" y="469899"/>
                </a:lnTo>
                <a:lnTo>
                  <a:pt x="2858798" y="495299"/>
                </a:lnTo>
                <a:lnTo>
                  <a:pt x="2849053" y="495299"/>
                </a:lnTo>
                <a:lnTo>
                  <a:pt x="2839240" y="507999"/>
                </a:lnTo>
                <a:lnTo>
                  <a:pt x="2819275" y="520699"/>
                </a:lnTo>
                <a:lnTo>
                  <a:pt x="2813644" y="520699"/>
                </a:lnTo>
                <a:lnTo>
                  <a:pt x="2836351" y="482599"/>
                </a:lnTo>
                <a:lnTo>
                  <a:pt x="2847426" y="469899"/>
                </a:lnTo>
                <a:lnTo>
                  <a:pt x="2858307" y="457199"/>
                </a:lnTo>
                <a:lnTo>
                  <a:pt x="2891659" y="457199"/>
                </a:lnTo>
                <a:lnTo>
                  <a:pt x="2911836" y="444499"/>
                </a:lnTo>
                <a:lnTo>
                  <a:pt x="2932807" y="431799"/>
                </a:lnTo>
                <a:close/>
              </a:path>
              <a:path w="3384550" h="3314700">
                <a:moveTo>
                  <a:pt x="0" y="139699"/>
                </a:moveTo>
                <a:lnTo>
                  <a:pt x="2517122" y="139699"/>
                </a:lnTo>
                <a:lnTo>
                  <a:pt x="2559240" y="152399"/>
                </a:lnTo>
                <a:lnTo>
                  <a:pt x="2597059" y="177799"/>
                </a:lnTo>
                <a:lnTo>
                  <a:pt x="2630173" y="215899"/>
                </a:lnTo>
                <a:lnTo>
                  <a:pt x="2658175" y="253999"/>
                </a:lnTo>
                <a:lnTo>
                  <a:pt x="2680660" y="292099"/>
                </a:lnTo>
                <a:lnTo>
                  <a:pt x="2697223" y="342899"/>
                </a:lnTo>
                <a:lnTo>
                  <a:pt x="2707459" y="393699"/>
                </a:lnTo>
                <a:lnTo>
                  <a:pt x="2710961" y="444499"/>
                </a:lnTo>
                <a:lnTo>
                  <a:pt x="2710300" y="457199"/>
                </a:lnTo>
                <a:lnTo>
                  <a:pt x="2708405" y="482599"/>
                </a:lnTo>
                <a:lnTo>
                  <a:pt x="2705408" y="495299"/>
                </a:lnTo>
                <a:lnTo>
                  <a:pt x="2701441" y="520699"/>
                </a:lnTo>
                <a:lnTo>
                  <a:pt x="2678911" y="520699"/>
                </a:lnTo>
                <a:lnTo>
                  <a:pt x="2683128" y="495299"/>
                </a:lnTo>
                <a:lnTo>
                  <a:pt x="2686308" y="482599"/>
                </a:lnTo>
                <a:lnTo>
                  <a:pt x="2688316" y="457199"/>
                </a:lnTo>
                <a:lnTo>
                  <a:pt x="2686224" y="406399"/>
                </a:lnTo>
                <a:lnTo>
                  <a:pt x="2677899" y="355599"/>
                </a:lnTo>
                <a:lnTo>
                  <a:pt x="2664118" y="317499"/>
                </a:lnTo>
                <a:lnTo>
                  <a:pt x="2644957" y="279399"/>
                </a:lnTo>
                <a:lnTo>
                  <a:pt x="2620491" y="241299"/>
                </a:lnTo>
                <a:lnTo>
                  <a:pt x="2590797" y="203199"/>
                </a:lnTo>
                <a:lnTo>
                  <a:pt x="2555951" y="177799"/>
                </a:lnTo>
                <a:lnTo>
                  <a:pt x="2516030" y="165099"/>
                </a:lnTo>
                <a:lnTo>
                  <a:pt x="2471109" y="152399"/>
                </a:lnTo>
                <a:lnTo>
                  <a:pt x="0" y="152399"/>
                </a:lnTo>
                <a:lnTo>
                  <a:pt x="0" y="139699"/>
                </a:lnTo>
                <a:close/>
              </a:path>
              <a:path w="3384550" h="3314700">
                <a:moveTo>
                  <a:pt x="2976758" y="419099"/>
                </a:moveTo>
                <a:lnTo>
                  <a:pt x="3149083" y="419099"/>
                </a:lnTo>
                <a:lnTo>
                  <a:pt x="3177992" y="444499"/>
                </a:lnTo>
                <a:lnTo>
                  <a:pt x="3200642" y="457199"/>
                </a:lnTo>
                <a:lnTo>
                  <a:pt x="3222363" y="469899"/>
                </a:lnTo>
                <a:lnTo>
                  <a:pt x="3243142" y="482599"/>
                </a:lnTo>
                <a:lnTo>
                  <a:pt x="3262970" y="495299"/>
                </a:lnTo>
                <a:lnTo>
                  <a:pt x="3230601" y="495299"/>
                </a:lnTo>
                <a:lnTo>
                  <a:pt x="3199790" y="482599"/>
                </a:lnTo>
                <a:lnTo>
                  <a:pt x="3167553" y="457199"/>
                </a:lnTo>
                <a:lnTo>
                  <a:pt x="3113831" y="431799"/>
                </a:lnTo>
                <a:lnTo>
                  <a:pt x="2954478" y="431799"/>
                </a:lnTo>
                <a:lnTo>
                  <a:pt x="2976758" y="419099"/>
                </a:lnTo>
                <a:close/>
              </a:path>
              <a:path w="3384550" h="3314700">
                <a:moveTo>
                  <a:pt x="2909382" y="88899"/>
                </a:moveTo>
                <a:lnTo>
                  <a:pt x="2931605" y="88899"/>
                </a:lnTo>
                <a:lnTo>
                  <a:pt x="2941200" y="101599"/>
                </a:lnTo>
                <a:lnTo>
                  <a:pt x="2959061" y="152399"/>
                </a:lnTo>
                <a:lnTo>
                  <a:pt x="2977053" y="228599"/>
                </a:lnTo>
                <a:lnTo>
                  <a:pt x="2977734" y="266699"/>
                </a:lnTo>
                <a:lnTo>
                  <a:pt x="2968834" y="317499"/>
                </a:lnTo>
                <a:lnTo>
                  <a:pt x="2950364" y="368299"/>
                </a:lnTo>
                <a:lnTo>
                  <a:pt x="2936604" y="393699"/>
                </a:lnTo>
                <a:lnTo>
                  <a:pt x="2921952" y="406399"/>
                </a:lnTo>
                <a:lnTo>
                  <a:pt x="2891659" y="457199"/>
                </a:lnTo>
                <a:lnTo>
                  <a:pt x="2858307" y="457199"/>
                </a:lnTo>
                <a:lnTo>
                  <a:pt x="2878250" y="431799"/>
                </a:lnTo>
                <a:lnTo>
                  <a:pt x="2897237" y="406399"/>
                </a:lnTo>
                <a:lnTo>
                  <a:pt x="2914904" y="380999"/>
                </a:lnTo>
                <a:lnTo>
                  <a:pt x="2930887" y="355599"/>
                </a:lnTo>
                <a:lnTo>
                  <a:pt x="2948052" y="317499"/>
                </a:lnTo>
                <a:lnTo>
                  <a:pt x="2956041" y="266699"/>
                </a:lnTo>
                <a:lnTo>
                  <a:pt x="2955172" y="228599"/>
                </a:lnTo>
                <a:lnTo>
                  <a:pt x="2945761" y="177799"/>
                </a:lnTo>
                <a:lnTo>
                  <a:pt x="2935245" y="152399"/>
                </a:lnTo>
                <a:lnTo>
                  <a:pt x="2922985" y="114299"/>
                </a:lnTo>
                <a:lnTo>
                  <a:pt x="2909382" y="88899"/>
                </a:lnTo>
                <a:close/>
              </a:path>
              <a:path w="3384550" h="3314700">
                <a:moveTo>
                  <a:pt x="3018280" y="406399"/>
                </a:moveTo>
                <a:lnTo>
                  <a:pt x="3089460" y="406399"/>
                </a:lnTo>
                <a:lnTo>
                  <a:pt x="3119538" y="419099"/>
                </a:lnTo>
                <a:lnTo>
                  <a:pt x="2997587" y="419099"/>
                </a:lnTo>
                <a:lnTo>
                  <a:pt x="3018280" y="406399"/>
                </a:lnTo>
                <a:close/>
              </a:path>
              <a:path w="3384550" h="3314700">
                <a:moveTo>
                  <a:pt x="2864862" y="0"/>
                </a:moveTo>
                <a:lnTo>
                  <a:pt x="2882103" y="12699"/>
                </a:lnTo>
                <a:lnTo>
                  <a:pt x="2890287" y="25399"/>
                </a:lnTo>
                <a:lnTo>
                  <a:pt x="2898388" y="25399"/>
                </a:lnTo>
                <a:lnTo>
                  <a:pt x="2930567" y="50799"/>
                </a:lnTo>
                <a:lnTo>
                  <a:pt x="2963484" y="76199"/>
                </a:lnTo>
                <a:lnTo>
                  <a:pt x="2997704" y="101599"/>
                </a:lnTo>
                <a:lnTo>
                  <a:pt x="3033792" y="126999"/>
                </a:lnTo>
                <a:lnTo>
                  <a:pt x="3058801" y="139699"/>
                </a:lnTo>
                <a:lnTo>
                  <a:pt x="3084046" y="139699"/>
                </a:lnTo>
                <a:lnTo>
                  <a:pt x="3109529" y="152399"/>
                </a:lnTo>
                <a:lnTo>
                  <a:pt x="3212980" y="152399"/>
                </a:lnTo>
                <a:lnTo>
                  <a:pt x="3193275" y="165099"/>
                </a:lnTo>
                <a:lnTo>
                  <a:pt x="3078566" y="165099"/>
                </a:lnTo>
                <a:lnTo>
                  <a:pt x="3023855" y="139699"/>
                </a:lnTo>
                <a:lnTo>
                  <a:pt x="2976301" y="114299"/>
                </a:lnTo>
                <a:lnTo>
                  <a:pt x="2931605" y="88899"/>
                </a:lnTo>
                <a:lnTo>
                  <a:pt x="2909382" y="88899"/>
                </a:lnTo>
                <a:lnTo>
                  <a:pt x="2894839" y="63499"/>
                </a:lnTo>
                <a:lnTo>
                  <a:pt x="2887634" y="38099"/>
                </a:lnTo>
                <a:lnTo>
                  <a:pt x="2880258" y="25399"/>
                </a:lnTo>
                <a:lnTo>
                  <a:pt x="2864862" y="0"/>
                </a:lnTo>
                <a:close/>
              </a:path>
              <a:path w="3384550" h="3314700">
                <a:moveTo>
                  <a:pt x="3237976" y="126999"/>
                </a:moveTo>
                <a:lnTo>
                  <a:pt x="3281678" y="126999"/>
                </a:lnTo>
                <a:lnTo>
                  <a:pt x="3259573" y="139699"/>
                </a:lnTo>
                <a:lnTo>
                  <a:pt x="3236635" y="152399"/>
                </a:lnTo>
                <a:lnTo>
                  <a:pt x="3152928" y="152399"/>
                </a:lnTo>
                <a:lnTo>
                  <a:pt x="3170723" y="139699"/>
                </a:lnTo>
                <a:lnTo>
                  <a:pt x="3206688" y="139699"/>
                </a:lnTo>
                <a:lnTo>
                  <a:pt x="323797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23753" y="1265573"/>
            <a:ext cx="6924674" cy="6877048"/>
          </a:xfrm>
          <a:prstGeom prst="rect">
            <a:avLst/>
          </a:prstGeom>
        </p:spPr>
      </p:pic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25"/>
              <a:t>10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21733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3100898" y="330199"/>
                </a:moveTo>
                <a:lnTo>
                  <a:pt x="1280591" y="330199"/>
                </a:lnTo>
                <a:lnTo>
                  <a:pt x="1219544" y="342899"/>
                </a:lnTo>
                <a:lnTo>
                  <a:pt x="1170355" y="368299"/>
                </a:lnTo>
                <a:lnTo>
                  <a:pt x="1131742" y="393699"/>
                </a:lnTo>
                <a:lnTo>
                  <a:pt x="1102428" y="419099"/>
                </a:lnTo>
                <a:lnTo>
                  <a:pt x="1066578" y="469899"/>
                </a:lnTo>
                <a:lnTo>
                  <a:pt x="1057485" y="495299"/>
                </a:lnTo>
                <a:lnTo>
                  <a:pt x="1052573" y="507999"/>
                </a:lnTo>
                <a:lnTo>
                  <a:pt x="705381" y="520699"/>
                </a:lnTo>
                <a:lnTo>
                  <a:pt x="564072" y="520699"/>
                </a:lnTo>
                <a:lnTo>
                  <a:pt x="564072" y="647699"/>
                </a:lnTo>
                <a:lnTo>
                  <a:pt x="381835" y="647699"/>
                </a:lnTo>
                <a:lnTo>
                  <a:pt x="334998" y="673099"/>
                </a:lnTo>
                <a:lnTo>
                  <a:pt x="291555" y="698499"/>
                </a:lnTo>
                <a:lnTo>
                  <a:pt x="252895" y="723899"/>
                </a:lnTo>
                <a:lnTo>
                  <a:pt x="220407" y="749299"/>
                </a:lnTo>
                <a:lnTo>
                  <a:pt x="195482" y="787399"/>
                </a:lnTo>
                <a:lnTo>
                  <a:pt x="179507" y="838199"/>
                </a:lnTo>
                <a:lnTo>
                  <a:pt x="173874" y="876299"/>
                </a:lnTo>
                <a:lnTo>
                  <a:pt x="173874" y="3314699"/>
                </a:lnTo>
                <a:lnTo>
                  <a:pt x="195813" y="3314699"/>
                </a:lnTo>
                <a:lnTo>
                  <a:pt x="195813" y="876299"/>
                </a:lnTo>
                <a:lnTo>
                  <a:pt x="201639" y="838199"/>
                </a:lnTo>
                <a:lnTo>
                  <a:pt x="217959" y="800099"/>
                </a:lnTo>
                <a:lnTo>
                  <a:pt x="243037" y="761999"/>
                </a:lnTo>
                <a:lnTo>
                  <a:pt x="275134" y="736599"/>
                </a:lnTo>
                <a:lnTo>
                  <a:pt x="312515" y="711199"/>
                </a:lnTo>
                <a:lnTo>
                  <a:pt x="353443" y="685799"/>
                </a:lnTo>
                <a:lnTo>
                  <a:pt x="438989" y="660399"/>
                </a:lnTo>
                <a:lnTo>
                  <a:pt x="611106" y="660399"/>
                </a:lnTo>
                <a:lnTo>
                  <a:pt x="586018" y="647699"/>
                </a:lnTo>
                <a:lnTo>
                  <a:pt x="586018" y="533399"/>
                </a:lnTo>
                <a:lnTo>
                  <a:pt x="711359" y="533399"/>
                </a:lnTo>
                <a:lnTo>
                  <a:pt x="2920140" y="520699"/>
                </a:lnTo>
                <a:lnTo>
                  <a:pt x="2920033" y="507999"/>
                </a:lnTo>
                <a:lnTo>
                  <a:pt x="1074572" y="507999"/>
                </a:lnTo>
                <a:lnTo>
                  <a:pt x="1080151" y="495299"/>
                </a:lnTo>
                <a:lnTo>
                  <a:pt x="1108270" y="444499"/>
                </a:lnTo>
                <a:lnTo>
                  <a:pt x="1170040" y="393699"/>
                </a:lnTo>
                <a:lnTo>
                  <a:pt x="1217685" y="368299"/>
                </a:lnTo>
                <a:lnTo>
                  <a:pt x="1278711" y="355599"/>
                </a:lnTo>
                <a:lnTo>
                  <a:pt x="3100898" y="355599"/>
                </a:lnTo>
                <a:lnTo>
                  <a:pt x="3100898" y="330199"/>
                </a:lnTo>
                <a:close/>
              </a:path>
              <a:path w="3384550" h="3314700">
                <a:moveTo>
                  <a:pt x="611106" y="660399"/>
                </a:moveTo>
                <a:lnTo>
                  <a:pt x="543911" y="660399"/>
                </a:lnTo>
                <a:lnTo>
                  <a:pt x="564072" y="673099"/>
                </a:lnTo>
                <a:lnTo>
                  <a:pt x="564072" y="1066799"/>
                </a:lnTo>
                <a:lnTo>
                  <a:pt x="546659" y="1066799"/>
                </a:lnTo>
                <a:lnTo>
                  <a:pt x="523420" y="1079499"/>
                </a:lnTo>
                <a:lnTo>
                  <a:pt x="496460" y="1092199"/>
                </a:lnTo>
                <a:lnTo>
                  <a:pt x="467880" y="1117599"/>
                </a:lnTo>
                <a:lnTo>
                  <a:pt x="414268" y="1181099"/>
                </a:lnTo>
                <a:lnTo>
                  <a:pt x="393441" y="1231899"/>
                </a:lnTo>
                <a:lnTo>
                  <a:pt x="379403" y="1295399"/>
                </a:lnTo>
                <a:lnTo>
                  <a:pt x="374257" y="1371599"/>
                </a:lnTo>
                <a:lnTo>
                  <a:pt x="374257" y="3124199"/>
                </a:lnTo>
                <a:lnTo>
                  <a:pt x="396189" y="3124199"/>
                </a:lnTo>
                <a:lnTo>
                  <a:pt x="396189" y="1371599"/>
                </a:lnTo>
                <a:lnTo>
                  <a:pt x="401795" y="1295399"/>
                </a:lnTo>
                <a:lnTo>
                  <a:pt x="416907" y="1231899"/>
                </a:lnTo>
                <a:lnTo>
                  <a:pt x="438971" y="1181099"/>
                </a:lnTo>
                <a:lnTo>
                  <a:pt x="465428" y="1142999"/>
                </a:lnTo>
                <a:lnTo>
                  <a:pt x="521300" y="1104899"/>
                </a:lnTo>
                <a:lnTo>
                  <a:pt x="545602" y="1092199"/>
                </a:lnTo>
                <a:lnTo>
                  <a:pt x="586018" y="1092199"/>
                </a:lnTo>
                <a:lnTo>
                  <a:pt x="586018" y="673099"/>
                </a:lnTo>
                <a:lnTo>
                  <a:pt x="636194" y="673099"/>
                </a:lnTo>
                <a:lnTo>
                  <a:pt x="611106" y="660399"/>
                </a:lnTo>
                <a:close/>
              </a:path>
              <a:path w="3384550" h="3314700">
                <a:moveTo>
                  <a:pt x="586018" y="1092199"/>
                </a:moveTo>
                <a:lnTo>
                  <a:pt x="564072" y="1092199"/>
                </a:lnTo>
                <a:lnTo>
                  <a:pt x="564072" y="2781299"/>
                </a:lnTo>
                <a:lnTo>
                  <a:pt x="586018" y="2781299"/>
                </a:lnTo>
                <a:lnTo>
                  <a:pt x="586018" y="1092199"/>
                </a:lnTo>
                <a:close/>
              </a:path>
              <a:path w="3384550" h="3314700">
                <a:moveTo>
                  <a:pt x="636194" y="673099"/>
                </a:moveTo>
                <a:lnTo>
                  <a:pt x="586018" y="673099"/>
                </a:lnTo>
                <a:lnTo>
                  <a:pt x="631826" y="685799"/>
                </a:lnTo>
                <a:lnTo>
                  <a:pt x="675519" y="711199"/>
                </a:lnTo>
                <a:lnTo>
                  <a:pt x="717597" y="736599"/>
                </a:lnTo>
                <a:lnTo>
                  <a:pt x="758563" y="749299"/>
                </a:lnTo>
                <a:lnTo>
                  <a:pt x="798920" y="774699"/>
                </a:lnTo>
                <a:lnTo>
                  <a:pt x="814371" y="761999"/>
                </a:lnTo>
                <a:lnTo>
                  <a:pt x="806404" y="749299"/>
                </a:lnTo>
                <a:lnTo>
                  <a:pt x="799940" y="736599"/>
                </a:lnTo>
                <a:lnTo>
                  <a:pt x="773734" y="736599"/>
                </a:lnTo>
                <a:lnTo>
                  <a:pt x="729415" y="711199"/>
                </a:lnTo>
                <a:lnTo>
                  <a:pt x="683781" y="685799"/>
                </a:lnTo>
                <a:lnTo>
                  <a:pt x="636194" y="673099"/>
                </a:lnTo>
                <a:close/>
              </a:path>
              <a:path w="3384550" h="3314700">
                <a:moveTo>
                  <a:pt x="711359" y="533399"/>
                </a:moveTo>
                <a:lnTo>
                  <a:pt x="688507" y="533399"/>
                </a:lnTo>
                <a:lnTo>
                  <a:pt x="707382" y="596899"/>
                </a:lnTo>
                <a:lnTo>
                  <a:pt x="729900" y="647699"/>
                </a:lnTo>
                <a:lnTo>
                  <a:pt x="753029" y="698499"/>
                </a:lnTo>
                <a:lnTo>
                  <a:pt x="773734" y="736599"/>
                </a:lnTo>
                <a:lnTo>
                  <a:pt x="799940" y="736599"/>
                </a:lnTo>
                <a:lnTo>
                  <a:pt x="787012" y="711199"/>
                </a:lnTo>
                <a:lnTo>
                  <a:pt x="761301" y="660399"/>
                </a:lnTo>
                <a:lnTo>
                  <a:pt x="734381" y="596899"/>
                </a:lnTo>
                <a:lnTo>
                  <a:pt x="711359" y="533399"/>
                </a:lnTo>
                <a:close/>
              </a:path>
              <a:path w="3384550" h="3314700">
                <a:moveTo>
                  <a:pt x="501979" y="634999"/>
                </a:moveTo>
                <a:lnTo>
                  <a:pt x="480133" y="634999"/>
                </a:lnTo>
                <a:lnTo>
                  <a:pt x="430677" y="647699"/>
                </a:lnTo>
                <a:lnTo>
                  <a:pt x="523227" y="647699"/>
                </a:lnTo>
                <a:lnTo>
                  <a:pt x="501979" y="634999"/>
                </a:lnTo>
                <a:close/>
              </a:path>
              <a:path w="3384550" h="3314700">
                <a:moveTo>
                  <a:pt x="536" y="63499"/>
                </a:moveTo>
                <a:lnTo>
                  <a:pt x="0" y="63499"/>
                </a:lnTo>
                <a:lnTo>
                  <a:pt x="20003" y="76199"/>
                </a:lnTo>
                <a:lnTo>
                  <a:pt x="26628" y="88899"/>
                </a:lnTo>
                <a:lnTo>
                  <a:pt x="51697" y="126999"/>
                </a:lnTo>
                <a:lnTo>
                  <a:pt x="75802" y="152399"/>
                </a:lnTo>
                <a:lnTo>
                  <a:pt x="98308" y="190499"/>
                </a:lnTo>
                <a:lnTo>
                  <a:pt x="118584" y="215899"/>
                </a:lnTo>
                <a:lnTo>
                  <a:pt x="137246" y="266699"/>
                </a:lnTo>
                <a:lnTo>
                  <a:pt x="145836" y="304799"/>
                </a:lnTo>
                <a:lnTo>
                  <a:pt x="144693" y="355599"/>
                </a:lnTo>
                <a:lnTo>
                  <a:pt x="134156" y="406399"/>
                </a:lnTo>
                <a:lnTo>
                  <a:pt x="122962" y="431799"/>
                </a:lnTo>
                <a:lnTo>
                  <a:pt x="110104" y="469899"/>
                </a:lnTo>
                <a:lnTo>
                  <a:pt x="95962" y="495299"/>
                </a:lnTo>
                <a:lnTo>
                  <a:pt x="80919" y="533399"/>
                </a:lnTo>
                <a:lnTo>
                  <a:pt x="68442" y="546099"/>
                </a:lnTo>
                <a:lnTo>
                  <a:pt x="62286" y="558799"/>
                </a:lnTo>
                <a:lnTo>
                  <a:pt x="56323" y="571499"/>
                </a:lnTo>
                <a:lnTo>
                  <a:pt x="75519" y="558799"/>
                </a:lnTo>
                <a:lnTo>
                  <a:pt x="85127" y="546099"/>
                </a:lnTo>
                <a:lnTo>
                  <a:pt x="94800" y="546099"/>
                </a:lnTo>
                <a:lnTo>
                  <a:pt x="123920" y="520699"/>
                </a:lnTo>
                <a:lnTo>
                  <a:pt x="153692" y="495299"/>
                </a:lnTo>
                <a:lnTo>
                  <a:pt x="121323" y="495299"/>
                </a:lnTo>
                <a:lnTo>
                  <a:pt x="130449" y="469899"/>
                </a:lnTo>
                <a:lnTo>
                  <a:pt x="139255" y="457199"/>
                </a:lnTo>
                <a:lnTo>
                  <a:pt x="147534" y="431799"/>
                </a:lnTo>
                <a:lnTo>
                  <a:pt x="155083" y="406399"/>
                </a:lnTo>
                <a:lnTo>
                  <a:pt x="166566" y="355599"/>
                </a:lnTo>
                <a:lnTo>
                  <a:pt x="167521" y="304799"/>
                </a:lnTo>
                <a:lnTo>
                  <a:pt x="157964" y="253999"/>
                </a:lnTo>
                <a:lnTo>
                  <a:pt x="137908" y="203199"/>
                </a:lnTo>
                <a:lnTo>
                  <a:pt x="124984" y="190499"/>
                </a:lnTo>
                <a:lnTo>
                  <a:pt x="111129" y="165099"/>
                </a:lnTo>
                <a:lnTo>
                  <a:pt x="96551" y="139699"/>
                </a:lnTo>
                <a:lnTo>
                  <a:pt x="81457" y="126999"/>
                </a:lnTo>
                <a:lnTo>
                  <a:pt x="146316" y="126999"/>
                </a:lnTo>
                <a:lnTo>
                  <a:pt x="56195" y="88899"/>
                </a:lnTo>
                <a:lnTo>
                  <a:pt x="42237" y="76199"/>
                </a:lnTo>
                <a:lnTo>
                  <a:pt x="28333" y="76199"/>
                </a:lnTo>
                <a:lnTo>
                  <a:pt x="536" y="63499"/>
                </a:lnTo>
                <a:close/>
              </a:path>
              <a:path w="3384550" h="3314700">
                <a:moveTo>
                  <a:pt x="451486" y="431799"/>
                </a:moveTo>
                <a:lnTo>
                  <a:pt x="381819" y="431799"/>
                </a:lnTo>
                <a:lnTo>
                  <a:pt x="400926" y="444499"/>
                </a:lnTo>
                <a:lnTo>
                  <a:pt x="464342" y="469899"/>
                </a:lnTo>
                <a:lnTo>
                  <a:pt x="525494" y="495299"/>
                </a:lnTo>
                <a:lnTo>
                  <a:pt x="535239" y="495299"/>
                </a:lnTo>
                <a:lnTo>
                  <a:pt x="545052" y="507999"/>
                </a:lnTo>
                <a:lnTo>
                  <a:pt x="565018" y="520699"/>
                </a:lnTo>
                <a:lnTo>
                  <a:pt x="570648" y="520699"/>
                </a:lnTo>
                <a:lnTo>
                  <a:pt x="547942" y="482599"/>
                </a:lnTo>
                <a:lnTo>
                  <a:pt x="536867" y="469899"/>
                </a:lnTo>
                <a:lnTo>
                  <a:pt x="525985" y="457199"/>
                </a:lnTo>
                <a:lnTo>
                  <a:pt x="492633" y="457199"/>
                </a:lnTo>
                <a:lnTo>
                  <a:pt x="472456" y="444499"/>
                </a:lnTo>
                <a:lnTo>
                  <a:pt x="451486" y="431799"/>
                </a:lnTo>
                <a:close/>
              </a:path>
              <a:path w="3384550" h="3314700">
                <a:moveTo>
                  <a:pt x="3384293" y="139699"/>
                </a:moveTo>
                <a:lnTo>
                  <a:pt x="867171" y="139699"/>
                </a:lnTo>
                <a:lnTo>
                  <a:pt x="825052" y="152399"/>
                </a:lnTo>
                <a:lnTo>
                  <a:pt x="787233" y="177799"/>
                </a:lnTo>
                <a:lnTo>
                  <a:pt x="754120" y="215899"/>
                </a:lnTo>
                <a:lnTo>
                  <a:pt x="726118" y="253999"/>
                </a:lnTo>
                <a:lnTo>
                  <a:pt x="703632" y="292099"/>
                </a:lnTo>
                <a:lnTo>
                  <a:pt x="687069" y="342899"/>
                </a:lnTo>
                <a:lnTo>
                  <a:pt x="676834" y="393699"/>
                </a:lnTo>
                <a:lnTo>
                  <a:pt x="673332" y="444499"/>
                </a:lnTo>
                <a:lnTo>
                  <a:pt x="673993" y="457199"/>
                </a:lnTo>
                <a:lnTo>
                  <a:pt x="675888" y="482599"/>
                </a:lnTo>
                <a:lnTo>
                  <a:pt x="678885" y="495299"/>
                </a:lnTo>
                <a:lnTo>
                  <a:pt x="682852" y="520699"/>
                </a:lnTo>
                <a:lnTo>
                  <a:pt x="705381" y="520699"/>
                </a:lnTo>
                <a:lnTo>
                  <a:pt x="701164" y="495299"/>
                </a:lnTo>
                <a:lnTo>
                  <a:pt x="697984" y="482599"/>
                </a:lnTo>
                <a:lnTo>
                  <a:pt x="695976" y="457199"/>
                </a:lnTo>
                <a:lnTo>
                  <a:pt x="698069" y="406399"/>
                </a:lnTo>
                <a:lnTo>
                  <a:pt x="706393" y="355599"/>
                </a:lnTo>
                <a:lnTo>
                  <a:pt x="720174" y="317499"/>
                </a:lnTo>
                <a:lnTo>
                  <a:pt x="739336" y="279399"/>
                </a:lnTo>
                <a:lnTo>
                  <a:pt x="763801" y="241299"/>
                </a:lnTo>
                <a:lnTo>
                  <a:pt x="793495" y="203199"/>
                </a:lnTo>
                <a:lnTo>
                  <a:pt x="828341" y="177799"/>
                </a:lnTo>
                <a:lnTo>
                  <a:pt x="868262" y="165099"/>
                </a:lnTo>
                <a:lnTo>
                  <a:pt x="913184" y="152399"/>
                </a:lnTo>
                <a:lnTo>
                  <a:pt x="3384293" y="152399"/>
                </a:lnTo>
                <a:lnTo>
                  <a:pt x="3384293" y="139699"/>
                </a:lnTo>
                <a:close/>
              </a:path>
              <a:path w="3384550" h="3314700">
                <a:moveTo>
                  <a:pt x="407535" y="419099"/>
                </a:moveTo>
                <a:lnTo>
                  <a:pt x="235209" y="419099"/>
                </a:lnTo>
                <a:lnTo>
                  <a:pt x="206300" y="444499"/>
                </a:lnTo>
                <a:lnTo>
                  <a:pt x="183650" y="457199"/>
                </a:lnTo>
                <a:lnTo>
                  <a:pt x="161930" y="469899"/>
                </a:lnTo>
                <a:lnTo>
                  <a:pt x="141150" y="482599"/>
                </a:lnTo>
                <a:lnTo>
                  <a:pt x="121323" y="495299"/>
                </a:lnTo>
                <a:lnTo>
                  <a:pt x="153692" y="495299"/>
                </a:lnTo>
                <a:lnTo>
                  <a:pt x="184502" y="482599"/>
                </a:lnTo>
                <a:lnTo>
                  <a:pt x="216739" y="457199"/>
                </a:lnTo>
                <a:lnTo>
                  <a:pt x="270461" y="431799"/>
                </a:lnTo>
                <a:lnTo>
                  <a:pt x="429814" y="431799"/>
                </a:lnTo>
                <a:lnTo>
                  <a:pt x="407535" y="419099"/>
                </a:lnTo>
                <a:close/>
              </a:path>
              <a:path w="3384550" h="3314700">
                <a:moveTo>
                  <a:pt x="474910" y="88899"/>
                </a:moveTo>
                <a:lnTo>
                  <a:pt x="452688" y="88899"/>
                </a:lnTo>
                <a:lnTo>
                  <a:pt x="443092" y="101599"/>
                </a:lnTo>
                <a:lnTo>
                  <a:pt x="425232" y="152399"/>
                </a:lnTo>
                <a:lnTo>
                  <a:pt x="407240" y="228599"/>
                </a:lnTo>
                <a:lnTo>
                  <a:pt x="406558" y="266699"/>
                </a:lnTo>
                <a:lnTo>
                  <a:pt x="415458" y="317499"/>
                </a:lnTo>
                <a:lnTo>
                  <a:pt x="433929" y="368299"/>
                </a:lnTo>
                <a:lnTo>
                  <a:pt x="447689" y="393699"/>
                </a:lnTo>
                <a:lnTo>
                  <a:pt x="462340" y="406399"/>
                </a:lnTo>
                <a:lnTo>
                  <a:pt x="492633" y="457199"/>
                </a:lnTo>
                <a:lnTo>
                  <a:pt x="525985" y="457199"/>
                </a:lnTo>
                <a:lnTo>
                  <a:pt x="506042" y="431799"/>
                </a:lnTo>
                <a:lnTo>
                  <a:pt x="487055" y="406399"/>
                </a:lnTo>
                <a:lnTo>
                  <a:pt x="469388" y="380999"/>
                </a:lnTo>
                <a:lnTo>
                  <a:pt x="453405" y="355599"/>
                </a:lnTo>
                <a:lnTo>
                  <a:pt x="436240" y="317499"/>
                </a:lnTo>
                <a:lnTo>
                  <a:pt x="428251" y="266699"/>
                </a:lnTo>
                <a:lnTo>
                  <a:pt x="429120" y="228599"/>
                </a:lnTo>
                <a:lnTo>
                  <a:pt x="438531" y="177799"/>
                </a:lnTo>
                <a:lnTo>
                  <a:pt x="449047" y="152399"/>
                </a:lnTo>
                <a:lnTo>
                  <a:pt x="461308" y="114299"/>
                </a:lnTo>
                <a:lnTo>
                  <a:pt x="474910" y="88899"/>
                </a:lnTo>
                <a:close/>
              </a:path>
              <a:path w="3384550" h="3314700">
                <a:moveTo>
                  <a:pt x="366012" y="406399"/>
                </a:moveTo>
                <a:lnTo>
                  <a:pt x="294832" y="406399"/>
                </a:lnTo>
                <a:lnTo>
                  <a:pt x="264754" y="419099"/>
                </a:lnTo>
                <a:lnTo>
                  <a:pt x="386705" y="419099"/>
                </a:lnTo>
                <a:lnTo>
                  <a:pt x="366012" y="406399"/>
                </a:lnTo>
                <a:close/>
              </a:path>
              <a:path w="3384550" h="3314700">
                <a:moveTo>
                  <a:pt x="519430" y="0"/>
                </a:moveTo>
                <a:lnTo>
                  <a:pt x="502189" y="12699"/>
                </a:lnTo>
                <a:lnTo>
                  <a:pt x="494005" y="25399"/>
                </a:lnTo>
                <a:lnTo>
                  <a:pt x="485904" y="25399"/>
                </a:lnTo>
                <a:lnTo>
                  <a:pt x="453726" y="50799"/>
                </a:lnTo>
                <a:lnTo>
                  <a:pt x="420809" y="76199"/>
                </a:lnTo>
                <a:lnTo>
                  <a:pt x="386588" y="101599"/>
                </a:lnTo>
                <a:lnTo>
                  <a:pt x="350500" y="126999"/>
                </a:lnTo>
                <a:lnTo>
                  <a:pt x="325491" y="139699"/>
                </a:lnTo>
                <a:lnTo>
                  <a:pt x="300246" y="139699"/>
                </a:lnTo>
                <a:lnTo>
                  <a:pt x="274763" y="152399"/>
                </a:lnTo>
                <a:lnTo>
                  <a:pt x="171313" y="152399"/>
                </a:lnTo>
                <a:lnTo>
                  <a:pt x="191017" y="165099"/>
                </a:lnTo>
                <a:lnTo>
                  <a:pt x="305726" y="165099"/>
                </a:lnTo>
                <a:lnTo>
                  <a:pt x="360437" y="139699"/>
                </a:lnTo>
                <a:lnTo>
                  <a:pt x="407991" y="114299"/>
                </a:lnTo>
                <a:lnTo>
                  <a:pt x="452688" y="88899"/>
                </a:lnTo>
                <a:lnTo>
                  <a:pt x="474910" y="88899"/>
                </a:lnTo>
                <a:lnTo>
                  <a:pt x="489453" y="63499"/>
                </a:lnTo>
                <a:lnTo>
                  <a:pt x="496658" y="38099"/>
                </a:lnTo>
                <a:lnTo>
                  <a:pt x="504034" y="25399"/>
                </a:lnTo>
                <a:lnTo>
                  <a:pt x="519430" y="0"/>
                </a:lnTo>
                <a:close/>
              </a:path>
              <a:path w="3384550" h="3314700">
                <a:moveTo>
                  <a:pt x="146316" y="126999"/>
                </a:moveTo>
                <a:lnTo>
                  <a:pt x="102614" y="126999"/>
                </a:lnTo>
                <a:lnTo>
                  <a:pt x="124719" y="139699"/>
                </a:lnTo>
                <a:lnTo>
                  <a:pt x="147657" y="152399"/>
                </a:lnTo>
                <a:lnTo>
                  <a:pt x="231365" y="152399"/>
                </a:lnTo>
                <a:lnTo>
                  <a:pt x="213570" y="139699"/>
                </a:lnTo>
                <a:lnTo>
                  <a:pt x="177605" y="139699"/>
                </a:lnTo>
                <a:lnTo>
                  <a:pt x="14631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36587" rIns="0" bIns="0" rtlCol="0" vert="horz">
            <a:spAutoFit/>
          </a:bodyPr>
          <a:lstStyle/>
          <a:p>
            <a:pPr marL="1615440">
              <a:lnSpc>
                <a:spcPct val="100000"/>
              </a:lnSpc>
              <a:spcBef>
                <a:spcPts val="100"/>
              </a:spcBef>
            </a:pPr>
            <a:r>
              <a:rPr dirty="0" sz="7500" spc="-1565" i="1">
                <a:latin typeface="Georgia"/>
                <a:cs typeface="Georgia"/>
              </a:rPr>
              <a:t>Problem</a:t>
            </a:r>
            <a:r>
              <a:rPr dirty="0" sz="7500" spc="110" i="1">
                <a:latin typeface="Georgia"/>
                <a:cs typeface="Georgia"/>
              </a:rPr>
              <a:t> </a:t>
            </a:r>
            <a:r>
              <a:rPr dirty="0" sz="7500" spc="-1530" i="1">
                <a:latin typeface="Georgia"/>
                <a:cs typeface="Georgia"/>
              </a:rPr>
              <a:t>Statement</a:t>
            </a:r>
            <a:endParaRPr sz="7500">
              <a:latin typeface="Georgia"/>
              <a:cs typeface="Georgia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265970"/>
            <a:ext cx="18288000" cy="7795895"/>
            <a:chOff x="0" y="265970"/>
            <a:chExt cx="18288000" cy="7795895"/>
          </a:xfrm>
        </p:grpSpPr>
        <p:sp>
          <p:nvSpPr>
            <p:cNvPr id="6" name="object 6" descr=""/>
            <p:cNvSpPr/>
            <p:nvPr/>
          </p:nvSpPr>
          <p:spPr>
            <a:xfrm>
              <a:off x="14581830" y="265970"/>
              <a:ext cx="3384550" cy="3314700"/>
            </a:xfrm>
            <a:custGeom>
              <a:avLst/>
              <a:gdLst/>
              <a:ahLst/>
              <a:cxnLst/>
              <a:rect l="l" t="t" r="r" b="b"/>
              <a:pathLst>
                <a:path w="3384550" h="3314700">
                  <a:moveTo>
                    <a:pt x="283394" y="330199"/>
                  </a:moveTo>
                  <a:lnTo>
                    <a:pt x="2103701" y="330199"/>
                  </a:lnTo>
                  <a:lnTo>
                    <a:pt x="2164748" y="342899"/>
                  </a:lnTo>
                  <a:lnTo>
                    <a:pt x="2213938" y="368299"/>
                  </a:lnTo>
                  <a:lnTo>
                    <a:pt x="2252550" y="393699"/>
                  </a:lnTo>
                  <a:lnTo>
                    <a:pt x="2281864" y="419099"/>
                  </a:lnTo>
                  <a:lnTo>
                    <a:pt x="2317714" y="469899"/>
                  </a:lnTo>
                  <a:lnTo>
                    <a:pt x="2326808" y="495299"/>
                  </a:lnTo>
                  <a:lnTo>
                    <a:pt x="2331720" y="507999"/>
                  </a:lnTo>
                  <a:lnTo>
                    <a:pt x="2678911" y="520699"/>
                  </a:lnTo>
                  <a:lnTo>
                    <a:pt x="2820221" y="520699"/>
                  </a:lnTo>
                  <a:lnTo>
                    <a:pt x="2820221" y="647699"/>
                  </a:lnTo>
                  <a:lnTo>
                    <a:pt x="3002457" y="647699"/>
                  </a:lnTo>
                  <a:lnTo>
                    <a:pt x="3049294" y="673099"/>
                  </a:lnTo>
                  <a:lnTo>
                    <a:pt x="3092738" y="698499"/>
                  </a:lnTo>
                  <a:lnTo>
                    <a:pt x="3131398" y="723899"/>
                  </a:lnTo>
                  <a:lnTo>
                    <a:pt x="3163885" y="749299"/>
                  </a:lnTo>
                  <a:lnTo>
                    <a:pt x="3188811" y="787399"/>
                  </a:lnTo>
                  <a:lnTo>
                    <a:pt x="3204785" y="838199"/>
                  </a:lnTo>
                  <a:lnTo>
                    <a:pt x="3210418" y="876299"/>
                  </a:lnTo>
                  <a:lnTo>
                    <a:pt x="3210418" y="3314699"/>
                  </a:lnTo>
                  <a:lnTo>
                    <a:pt x="3188479" y="3314699"/>
                  </a:lnTo>
                  <a:lnTo>
                    <a:pt x="3188479" y="876299"/>
                  </a:lnTo>
                  <a:lnTo>
                    <a:pt x="3182653" y="838199"/>
                  </a:lnTo>
                  <a:lnTo>
                    <a:pt x="3166333" y="800099"/>
                  </a:lnTo>
                  <a:lnTo>
                    <a:pt x="3141256" y="761999"/>
                  </a:lnTo>
                  <a:lnTo>
                    <a:pt x="3109158" y="736599"/>
                  </a:lnTo>
                  <a:lnTo>
                    <a:pt x="3071777" y="711199"/>
                  </a:lnTo>
                  <a:lnTo>
                    <a:pt x="3030850" y="685799"/>
                  </a:lnTo>
                  <a:lnTo>
                    <a:pt x="2945303" y="660399"/>
                  </a:lnTo>
                  <a:lnTo>
                    <a:pt x="2773186" y="660399"/>
                  </a:lnTo>
                  <a:lnTo>
                    <a:pt x="2798274" y="647699"/>
                  </a:lnTo>
                  <a:lnTo>
                    <a:pt x="2798274" y="533399"/>
                  </a:lnTo>
                  <a:lnTo>
                    <a:pt x="2672934" y="533399"/>
                  </a:lnTo>
                  <a:lnTo>
                    <a:pt x="464153" y="520699"/>
                  </a:lnTo>
                  <a:lnTo>
                    <a:pt x="464260" y="507999"/>
                  </a:lnTo>
                  <a:lnTo>
                    <a:pt x="2309720" y="507999"/>
                  </a:lnTo>
                  <a:lnTo>
                    <a:pt x="2304141" y="495299"/>
                  </a:lnTo>
                  <a:lnTo>
                    <a:pt x="2276023" y="444499"/>
                  </a:lnTo>
                  <a:lnTo>
                    <a:pt x="2214252" y="393699"/>
                  </a:lnTo>
                  <a:lnTo>
                    <a:pt x="2166607" y="368299"/>
                  </a:lnTo>
                  <a:lnTo>
                    <a:pt x="2105581" y="355599"/>
                  </a:lnTo>
                  <a:lnTo>
                    <a:pt x="283394" y="355599"/>
                  </a:lnTo>
                  <a:lnTo>
                    <a:pt x="283394" y="330199"/>
                  </a:lnTo>
                  <a:close/>
                </a:path>
                <a:path w="3384550" h="3314700">
                  <a:moveTo>
                    <a:pt x="2773186" y="660399"/>
                  </a:moveTo>
                  <a:lnTo>
                    <a:pt x="2840381" y="660399"/>
                  </a:lnTo>
                  <a:lnTo>
                    <a:pt x="2820220" y="673099"/>
                  </a:lnTo>
                  <a:lnTo>
                    <a:pt x="2820220" y="1066799"/>
                  </a:lnTo>
                  <a:lnTo>
                    <a:pt x="2837634" y="1066799"/>
                  </a:lnTo>
                  <a:lnTo>
                    <a:pt x="2860872" y="1079499"/>
                  </a:lnTo>
                  <a:lnTo>
                    <a:pt x="2887832" y="1092199"/>
                  </a:lnTo>
                  <a:lnTo>
                    <a:pt x="2916413" y="1117599"/>
                  </a:lnTo>
                  <a:lnTo>
                    <a:pt x="2970024" y="1181099"/>
                  </a:lnTo>
                  <a:lnTo>
                    <a:pt x="2990851" y="1231899"/>
                  </a:lnTo>
                  <a:lnTo>
                    <a:pt x="3004889" y="1295399"/>
                  </a:lnTo>
                  <a:lnTo>
                    <a:pt x="3010035" y="1371599"/>
                  </a:lnTo>
                  <a:lnTo>
                    <a:pt x="3010035" y="3124199"/>
                  </a:lnTo>
                  <a:lnTo>
                    <a:pt x="2988103" y="3124199"/>
                  </a:lnTo>
                  <a:lnTo>
                    <a:pt x="2988103" y="1371599"/>
                  </a:lnTo>
                  <a:lnTo>
                    <a:pt x="2982497" y="1295399"/>
                  </a:lnTo>
                  <a:lnTo>
                    <a:pt x="2967385" y="1231899"/>
                  </a:lnTo>
                  <a:lnTo>
                    <a:pt x="2945322" y="1181099"/>
                  </a:lnTo>
                  <a:lnTo>
                    <a:pt x="2918864" y="1142999"/>
                  </a:lnTo>
                  <a:lnTo>
                    <a:pt x="2862993" y="1104899"/>
                  </a:lnTo>
                  <a:lnTo>
                    <a:pt x="2838691" y="1092199"/>
                  </a:lnTo>
                  <a:lnTo>
                    <a:pt x="2798275" y="1092199"/>
                  </a:lnTo>
                  <a:lnTo>
                    <a:pt x="2798275" y="673099"/>
                  </a:lnTo>
                  <a:lnTo>
                    <a:pt x="2748098" y="673099"/>
                  </a:lnTo>
                  <a:lnTo>
                    <a:pt x="2773186" y="660399"/>
                  </a:lnTo>
                  <a:close/>
                </a:path>
                <a:path w="3384550" h="3314700">
                  <a:moveTo>
                    <a:pt x="2798275" y="1092199"/>
                  </a:moveTo>
                  <a:lnTo>
                    <a:pt x="2820220" y="1092199"/>
                  </a:lnTo>
                  <a:lnTo>
                    <a:pt x="2820220" y="2781299"/>
                  </a:lnTo>
                  <a:lnTo>
                    <a:pt x="2798275" y="2781299"/>
                  </a:lnTo>
                  <a:lnTo>
                    <a:pt x="2798275" y="1092199"/>
                  </a:lnTo>
                  <a:close/>
                </a:path>
                <a:path w="3384550" h="3314700">
                  <a:moveTo>
                    <a:pt x="2748098" y="673099"/>
                  </a:moveTo>
                  <a:lnTo>
                    <a:pt x="2798275" y="673099"/>
                  </a:lnTo>
                  <a:lnTo>
                    <a:pt x="2752466" y="685799"/>
                  </a:lnTo>
                  <a:lnTo>
                    <a:pt x="2708773" y="711199"/>
                  </a:lnTo>
                  <a:lnTo>
                    <a:pt x="2666695" y="736599"/>
                  </a:lnTo>
                  <a:lnTo>
                    <a:pt x="2625729" y="749299"/>
                  </a:lnTo>
                  <a:lnTo>
                    <a:pt x="2585373" y="774699"/>
                  </a:lnTo>
                  <a:lnTo>
                    <a:pt x="2569922" y="761999"/>
                  </a:lnTo>
                  <a:lnTo>
                    <a:pt x="2577888" y="749299"/>
                  </a:lnTo>
                  <a:lnTo>
                    <a:pt x="2584352" y="736599"/>
                  </a:lnTo>
                  <a:lnTo>
                    <a:pt x="2610559" y="736599"/>
                  </a:lnTo>
                  <a:lnTo>
                    <a:pt x="2654877" y="711199"/>
                  </a:lnTo>
                  <a:lnTo>
                    <a:pt x="2700511" y="685799"/>
                  </a:lnTo>
                  <a:lnTo>
                    <a:pt x="2748098" y="673099"/>
                  </a:lnTo>
                  <a:close/>
                </a:path>
                <a:path w="3384550" h="3314700">
                  <a:moveTo>
                    <a:pt x="2672934" y="533399"/>
                  </a:moveTo>
                  <a:lnTo>
                    <a:pt x="2695785" y="533399"/>
                  </a:lnTo>
                  <a:lnTo>
                    <a:pt x="2676911" y="596899"/>
                  </a:lnTo>
                  <a:lnTo>
                    <a:pt x="2654392" y="647699"/>
                  </a:lnTo>
                  <a:lnTo>
                    <a:pt x="2631264" y="698499"/>
                  </a:lnTo>
                  <a:lnTo>
                    <a:pt x="2610559" y="736599"/>
                  </a:lnTo>
                  <a:lnTo>
                    <a:pt x="2584352" y="736599"/>
                  </a:lnTo>
                  <a:lnTo>
                    <a:pt x="2597281" y="711199"/>
                  </a:lnTo>
                  <a:lnTo>
                    <a:pt x="2622991" y="660399"/>
                  </a:lnTo>
                  <a:lnTo>
                    <a:pt x="2649911" y="596899"/>
                  </a:lnTo>
                  <a:lnTo>
                    <a:pt x="2672934" y="533399"/>
                  </a:lnTo>
                  <a:close/>
                </a:path>
                <a:path w="3384550" h="3314700">
                  <a:moveTo>
                    <a:pt x="2882314" y="634999"/>
                  </a:moveTo>
                  <a:lnTo>
                    <a:pt x="2904159" y="634999"/>
                  </a:lnTo>
                  <a:lnTo>
                    <a:pt x="2953616" y="647699"/>
                  </a:lnTo>
                  <a:lnTo>
                    <a:pt x="2861065" y="647699"/>
                  </a:lnTo>
                  <a:lnTo>
                    <a:pt x="2882314" y="634999"/>
                  </a:lnTo>
                  <a:close/>
                </a:path>
                <a:path w="3384550" h="3314700">
                  <a:moveTo>
                    <a:pt x="3383756" y="63499"/>
                  </a:moveTo>
                  <a:lnTo>
                    <a:pt x="3384293" y="63499"/>
                  </a:lnTo>
                  <a:lnTo>
                    <a:pt x="3364289" y="76199"/>
                  </a:lnTo>
                  <a:lnTo>
                    <a:pt x="3357664" y="88899"/>
                  </a:lnTo>
                  <a:lnTo>
                    <a:pt x="3332595" y="126999"/>
                  </a:lnTo>
                  <a:lnTo>
                    <a:pt x="3308491" y="152399"/>
                  </a:lnTo>
                  <a:lnTo>
                    <a:pt x="3285984" y="190499"/>
                  </a:lnTo>
                  <a:lnTo>
                    <a:pt x="3265708" y="215899"/>
                  </a:lnTo>
                  <a:lnTo>
                    <a:pt x="3247046" y="266699"/>
                  </a:lnTo>
                  <a:lnTo>
                    <a:pt x="3238456" y="304799"/>
                  </a:lnTo>
                  <a:lnTo>
                    <a:pt x="3239599" y="355599"/>
                  </a:lnTo>
                  <a:lnTo>
                    <a:pt x="3250136" y="406399"/>
                  </a:lnTo>
                  <a:lnTo>
                    <a:pt x="3261330" y="431799"/>
                  </a:lnTo>
                  <a:lnTo>
                    <a:pt x="3274188" y="469899"/>
                  </a:lnTo>
                  <a:lnTo>
                    <a:pt x="3288330" y="495299"/>
                  </a:lnTo>
                  <a:lnTo>
                    <a:pt x="3303373" y="533399"/>
                  </a:lnTo>
                  <a:lnTo>
                    <a:pt x="3315850" y="546099"/>
                  </a:lnTo>
                  <a:lnTo>
                    <a:pt x="3322006" y="558799"/>
                  </a:lnTo>
                  <a:lnTo>
                    <a:pt x="3327969" y="571499"/>
                  </a:lnTo>
                  <a:lnTo>
                    <a:pt x="3308773" y="558799"/>
                  </a:lnTo>
                  <a:lnTo>
                    <a:pt x="3299166" y="546099"/>
                  </a:lnTo>
                  <a:lnTo>
                    <a:pt x="3289492" y="546099"/>
                  </a:lnTo>
                  <a:lnTo>
                    <a:pt x="3260372" y="520699"/>
                  </a:lnTo>
                  <a:lnTo>
                    <a:pt x="3230601" y="495299"/>
                  </a:lnTo>
                  <a:lnTo>
                    <a:pt x="3262970" y="495299"/>
                  </a:lnTo>
                  <a:lnTo>
                    <a:pt x="3253843" y="469899"/>
                  </a:lnTo>
                  <a:lnTo>
                    <a:pt x="3245038" y="457199"/>
                  </a:lnTo>
                  <a:lnTo>
                    <a:pt x="3236758" y="431799"/>
                  </a:lnTo>
                  <a:lnTo>
                    <a:pt x="3229209" y="406399"/>
                  </a:lnTo>
                  <a:lnTo>
                    <a:pt x="3217726" y="355599"/>
                  </a:lnTo>
                  <a:lnTo>
                    <a:pt x="3216771" y="304799"/>
                  </a:lnTo>
                  <a:lnTo>
                    <a:pt x="3226328" y="253999"/>
                  </a:lnTo>
                  <a:lnTo>
                    <a:pt x="3246384" y="203199"/>
                  </a:lnTo>
                  <a:lnTo>
                    <a:pt x="3259308" y="190499"/>
                  </a:lnTo>
                  <a:lnTo>
                    <a:pt x="3273163" y="165099"/>
                  </a:lnTo>
                  <a:lnTo>
                    <a:pt x="3287742" y="139699"/>
                  </a:lnTo>
                  <a:lnTo>
                    <a:pt x="3302835" y="126999"/>
                  </a:lnTo>
                  <a:lnTo>
                    <a:pt x="3237976" y="126999"/>
                  </a:lnTo>
                  <a:lnTo>
                    <a:pt x="3328097" y="88899"/>
                  </a:lnTo>
                  <a:lnTo>
                    <a:pt x="3342055" y="76199"/>
                  </a:lnTo>
                  <a:lnTo>
                    <a:pt x="3355959" y="76199"/>
                  </a:lnTo>
                  <a:lnTo>
                    <a:pt x="3383756" y="63499"/>
                  </a:lnTo>
                  <a:close/>
                </a:path>
                <a:path w="3384550" h="3314700">
                  <a:moveTo>
                    <a:pt x="2932807" y="431799"/>
                  </a:moveTo>
                  <a:lnTo>
                    <a:pt x="3002474" y="431799"/>
                  </a:lnTo>
                  <a:lnTo>
                    <a:pt x="2983367" y="444499"/>
                  </a:lnTo>
                  <a:lnTo>
                    <a:pt x="2919950" y="469899"/>
                  </a:lnTo>
                  <a:lnTo>
                    <a:pt x="2858798" y="495299"/>
                  </a:lnTo>
                  <a:lnTo>
                    <a:pt x="2849053" y="495299"/>
                  </a:lnTo>
                  <a:lnTo>
                    <a:pt x="2839240" y="507999"/>
                  </a:lnTo>
                  <a:lnTo>
                    <a:pt x="2819275" y="520699"/>
                  </a:lnTo>
                  <a:lnTo>
                    <a:pt x="2813644" y="520699"/>
                  </a:lnTo>
                  <a:lnTo>
                    <a:pt x="2836351" y="482599"/>
                  </a:lnTo>
                  <a:lnTo>
                    <a:pt x="2847426" y="469899"/>
                  </a:lnTo>
                  <a:lnTo>
                    <a:pt x="2858307" y="457199"/>
                  </a:lnTo>
                  <a:lnTo>
                    <a:pt x="2891659" y="457199"/>
                  </a:lnTo>
                  <a:lnTo>
                    <a:pt x="2911836" y="444499"/>
                  </a:lnTo>
                  <a:lnTo>
                    <a:pt x="2932807" y="431799"/>
                  </a:lnTo>
                  <a:close/>
                </a:path>
                <a:path w="3384550" h="3314700">
                  <a:moveTo>
                    <a:pt x="0" y="139699"/>
                  </a:moveTo>
                  <a:lnTo>
                    <a:pt x="2517122" y="139699"/>
                  </a:lnTo>
                  <a:lnTo>
                    <a:pt x="2559240" y="152399"/>
                  </a:lnTo>
                  <a:lnTo>
                    <a:pt x="2597059" y="177799"/>
                  </a:lnTo>
                  <a:lnTo>
                    <a:pt x="2630173" y="215899"/>
                  </a:lnTo>
                  <a:lnTo>
                    <a:pt x="2658175" y="253999"/>
                  </a:lnTo>
                  <a:lnTo>
                    <a:pt x="2680660" y="292099"/>
                  </a:lnTo>
                  <a:lnTo>
                    <a:pt x="2697223" y="342899"/>
                  </a:lnTo>
                  <a:lnTo>
                    <a:pt x="2707459" y="393699"/>
                  </a:lnTo>
                  <a:lnTo>
                    <a:pt x="2710961" y="444499"/>
                  </a:lnTo>
                  <a:lnTo>
                    <a:pt x="2710300" y="457199"/>
                  </a:lnTo>
                  <a:lnTo>
                    <a:pt x="2708405" y="482599"/>
                  </a:lnTo>
                  <a:lnTo>
                    <a:pt x="2705408" y="495299"/>
                  </a:lnTo>
                  <a:lnTo>
                    <a:pt x="2701441" y="520699"/>
                  </a:lnTo>
                  <a:lnTo>
                    <a:pt x="2678911" y="520699"/>
                  </a:lnTo>
                  <a:lnTo>
                    <a:pt x="2683128" y="495299"/>
                  </a:lnTo>
                  <a:lnTo>
                    <a:pt x="2686308" y="482599"/>
                  </a:lnTo>
                  <a:lnTo>
                    <a:pt x="2688316" y="457199"/>
                  </a:lnTo>
                  <a:lnTo>
                    <a:pt x="2686224" y="406399"/>
                  </a:lnTo>
                  <a:lnTo>
                    <a:pt x="2677899" y="355599"/>
                  </a:lnTo>
                  <a:lnTo>
                    <a:pt x="2664118" y="317499"/>
                  </a:lnTo>
                  <a:lnTo>
                    <a:pt x="2644957" y="279399"/>
                  </a:lnTo>
                  <a:lnTo>
                    <a:pt x="2620491" y="241299"/>
                  </a:lnTo>
                  <a:lnTo>
                    <a:pt x="2590797" y="203199"/>
                  </a:lnTo>
                  <a:lnTo>
                    <a:pt x="2555951" y="177799"/>
                  </a:lnTo>
                  <a:lnTo>
                    <a:pt x="2516030" y="165099"/>
                  </a:lnTo>
                  <a:lnTo>
                    <a:pt x="2471109" y="152399"/>
                  </a:lnTo>
                  <a:lnTo>
                    <a:pt x="0" y="152399"/>
                  </a:lnTo>
                  <a:lnTo>
                    <a:pt x="0" y="139699"/>
                  </a:lnTo>
                  <a:close/>
                </a:path>
                <a:path w="3384550" h="3314700">
                  <a:moveTo>
                    <a:pt x="2976758" y="419099"/>
                  </a:moveTo>
                  <a:lnTo>
                    <a:pt x="3149083" y="419099"/>
                  </a:lnTo>
                  <a:lnTo>
                    <a:pt x="3177992" y="444499"/>
                  </a:lnTo>
                  <a:lnTo>
                    <a:pt x="3200642" y="457199"/>
                  </a:lnTo>
                  <a:lnTo>
                    <a:pt x="3222363" y="469899"/>
                  </a:lnTo>
                  <a:lnTo>
                    <a:pt x="3243142" y="482599"/>
                  </a:lnTo>
                  <a:lnTo>
                    <a:pt x="3262970" y="495299"/>
                  </a:lnTo>
                  <a:lnTo>
                    <a:pt x="3230601" y="495299"/>
                  </a:lnTo>
                  <a:lnTo>
                    <a:pt x="3199790" y="482599"/>
                  </a:lnTo>
                  <a:lnTo>
                    <a:pt x="3167553" y="457199"/>
                  </a:lnTo>
                  <a:lnTo>
                    <a:pt x="3113831" y="431799"/>
                  </a:lnTo>
                  <a:lnTo>
                    <a:pt x="2954478" y="431799"/>
                  </a:lnTo>
                  <a:lnTo>
                    <a:pt x="2976758" y="419099"/>
                  </a:lnTo>
                  <a:close/>
                </a:path>
                <a:path w="3384550" h="3314700">
                  <a:moveTo>
                    <a:pt x="2909382" y="88899"/>
                  </a:moveTo>
                  <a:lnTo>
                    <a:pt x="2931605" y="88899"/>
                  </a:lnTo>
                  <a:lnTo>
                    <a:pt x="2941200" y="101599"/>
                  </a:lnTo>
                  <a:lnTo>
                    <a:pt x="2959061" y="152399"/>
                  </a:lnTo>
                  <a:lnTo>
                    <a:pt x="2977053" y="228599"/>
                  </a:lnTo>
                  <a:lnTo>
                    <a:pt x="2977734" y="266699"/>
                  </a:lnTo>
                  <a:lnTo>
                    <a:pt x="2968834" y="317499"/>
                  </a:lnTo>
                  <a:lnTo>
                    <a:pt x="2950364" y="368299"/>
                  </a:lnTo>
                  <a:lnTo>
                    <a:pt x="2936604" y="393699"/>
                  </a:lnTo>
                  <a:lnTo>
                    <a:pt x="2921952" y="406399"/>
                  </a:lnTo>
                  <a:lnTo>
                    <a:pt x="2891659" y="457199"/>
                  </a:lnTo>
                  <a:lnTo>
                    <a:pt x="2858307" y="457199"/>
                  </a:lnTo>
                  <a:lnTo>
                    <a:pt x="2878250" y="431799"/>
                  </a:lnTo>
                  <a:lnTo>
                    <a:pt x="2897237" y="406399"/>
                  </a:lnTo>
                  <a:lnTo>
                    <a:pt x="2914904" y="380999"/>
                  </a:lnTo>
                  <a:lnTo>
                    <a:pt x="2930887" y="355599"/>
                  </a:lnTo>
                  <a:lnTo>
                    <a:pt x="2948052" y="317499"/>
                  </a:lnTo>
                  <a:lnTo>
                    <a:pt x="2956041" y="266699"/>
                  </a:lnTo>
                  <a:lnTo>
                    <a:pt x="2955172" y="228599"/>
                  </a:lnTo>
                  <a:lnTo>
                    <a:pt x="2945761" y="177799"/>
                  </a:lnTo>
                  <a:lnTo>
                    <a:pt x="2935245" y="152399"/>
                  </a:lnTo>
                  <a:lnTo>
                    <a:pt x="2922985" y="114299"/>
                  </a:lnTo>
                  <a:lnTo>
                    <a:pt x="2909382" y="88899"/>
                  </a:lnTo>
                  <a:close/>
                </a:path>
                <a:path w="3384550" h="3314700">
                  <a:moveTo>
                    <a:pt x="3018280" y="406399"/>
                  </a:moveTo>
                  <a:lnTo>
                    <a:pt x="3089460" y="406399"/>
                  </a:lnTo>
                  <a:lnTo>
                    <a:pt x="3119538" y="419099"/>
                  </a:lnTo>
                  <a:lnTo>
                    <a:pt x="2997587" y="419099"/>
                  </a:lnTo>
                  <a:lnTo>
                    <a:pt x="3018280" y="406399"/>
                  </a:lnTo>
                  <a:close/>
                </a:path>
                <a:path w="3384550" h="3314700">
                  <a:moveTo>
                    <a:pt x="2864862" y="0"/>
                  </a:moveTo>
                  <a:lnTo>
                    <a:pt x="2882103" y="12699"/>
                  </a:lnTo>
                  <a:lnTo>
                    <a:pt x="2890287" y="25399"/>
                  </a:lnTo>
                  <a:lnTo>
                    <a:pt x="2898388" y="25399"/>
                  </a:lnTo>
                  <a:lnTo>
                    <a:pt x="2930567" y="50799"/>
                  </a:lnTo>
                  <a:lnTo>
                    <a:pt x="2963484" y="76199"/>
                  </a:lnTo>
                  <a:lnTo>
                    <a:pt x="2997704" y="101599"/>
                  </a:lnTo>
                  <a:lnTo>
                    <a:pt x="3033792" y="126999"/>
                  </a:lnTo>
                  <a:lnTo>
                    <a:pt x="3058801" y="139699"/>
                  </a:lnTo>
                  <a:lnTo>
                    <a:pt x="3084046" y="139699"/>
                  </a:lnTo>
                  <a:lnTo>
                    <a:pt x="3109529" y="152399"/>
                  </a:lnTo>
                  <a:lnTo>
                    <a:pt x="3212980" y="152399"/>
                  </a:lnTo>
                  <a:lnTo>
                    <a:pt x="3193275" y="165099"/>
                  </a:lnTo>
                  <a:lnTo>
                    <a:pt x="3078566" y="165099"/>
                  </a:lnTo>
                  <a:lnTo>
                    <a:pt x="3023855" y="139699"/>
                  </a:lnTo>
                  <a:lnTo>
                    <a:pt x="2976301" y="114299"/>
                  </a:lnTo>
                  <a:lnTo>
                    <a:pt x="2931605" y="88899"/>
                  </a:lnTo>
                  <a:lnTo>
                    <a:pt x="2909382" y="88899"/>
                  </a:lnTo>
                  <a:lnTo>
                    <a:pt x="2894839" y="63499"/>
                  </a:lnTo>
                  <a:lnTo>
                    <a:pt x="2887634" y="38099"/>
                  </a:lnTo>
                  <a:lnTo>
                    <a:pt x="2880258" y="25399"/>
                  </a:lnTo>
                  <a:lnTo>
                    <a:pt x="2864862" y="0"/>
                  </a:lnTo>
                  <a:close/>
                </a:path>
                <a:path w="3384550" h="3314700">
                  <a:moveTo>
                    <a:pt x="3237976" y="126999"/>
                  </a:moveTo>
                  <a:lnTo>
                    <a:pt x="3281678" y="126999"/>
                  </a:lnTo>
                  <a:lnTo>
                    <a:pt x="3259573" y="139699"/>
                  </a:lnTo>
                  <a:lnTo>
                    <a:pt x="3236635" y="152399"/>
                  </a:lnTo>
                  <a:lnTo>
                    <a:pt x="3152928" y="152399"/>
                  </a:lnTo>
                  <a:lnTo>
                    <a:pt x="3170723" y="139699"/>
                  </a:lnTo>
                  <a:lnTo>
                    <a:pt x="3206688" y="139699"/>
                  </a:lnTo>
                  <a:lnTo>
                    <a:pt x="3237976" y="126999"/>
                  </a:lnTo>
                  <a:close/>
                </a:path>
              </a:pathLst>
            </a:custGeom>
            <a:solidFill>
              <a:srgbClr val="A29A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72462"/>
              <a:ext cx="18287999" cy="6389071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675598" y="1920539"/>
            <a:ext cx="10575925" cy="6980555"/>
          </a:xfrm>
          <a:custGeom>
            <a:avLst/>
            <a:gdLst/>
            <a:ahLst/>
            <a:cxnLst/>
            <a:rect l="l" t="t" r="r" b="b"/>
            <a:pathLst>
              <a:path w="10575925" h="6980555">
                <a:moveTo>
                  <a:pt x="10089969" y="6980193"/>
                </a:moveTo>
                <a:lnTo>
                  <a:pt x="485774" y="6980193"/>
                </a:lnTo>
                <a:lnTo>
                  <a:pt x="437762" y="6977816"/>
                </a:lnTo>
                <a:lnTo>
                  <a:pt x="390562" y="6970773"/>
                </a:lnTo>
                <a:lnTo>
                  <a:pt x="344494" y="6959195"/>
                </a:lnTo>
                <a:lnTo>
                  <a:pt x="299876" y="6943216"/>
                </a:lnTo>
                <a:lnTo>
                  <a:pt x="257028" y="6922966"/>
                </a:lnTo>
                <a:lnTo>
                  <a:pt x="216266" y="6898578"/>
                </a:lnTo>
                <a:lnTo>
                  <a:pt x="177911" y="6870183"/>
                </a:lnTo>
                <a:lnTo>
                  <a:pt x="142280" y="6837913"/>
                </a:lnTo>
                <a:lnTo>
                  <a:pt x="110010" y="6802282"/>
                </a:lnTo>
                <a:lnTo>
                  <a:pt x="81615" y="6763927"/>
                </a:lnTo>
                <a:lnTo>
                  <a:pt x="57227" y="6723165"/>
                </a:lnTo>
                <a:lnTo>
                  <a:pt x="36977" y="6680316"/>
                </a:lnTo>
                <a:lnTo>
                  <a:pt x="20997" y="6635699"/>
                </a:lnTo>
                <a:lnTo>
                  <a:pt x="9420" y="6589631"/>
                </a:lnTo>
                <a:lnTo>
                  <a:pt x="2377" y="6542431"/>
                </a:lnTo>
                <a:lnTo>
                  <a:pt x="0" y="6494418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0089969" y="0"/>
                </a:lnTo>
                <a:lnTo>
                  <a:pt x="10137982" y="2377"/>
                </a:lnTo>
                <a:lnTo>
                  <a:pt x="10185182" y="9420"/>
                </a:lnTo>
                <a:lnTo>
                  <a:pt x="10231249" y="20997"/>
                </a:lnTo>
                <a:lnTo>
                  <a:pt x="10275867" y="36977"/>
                </a:lnTo>
                <a:lnTo>
                  <a:pt x="10318716" y="57227"/>
                </a:lnTo>
                <a:lnTo>
                  <a:pt x="10359477" y="81615"/>
                </a:lnTo>
                <a:lnTo>
                  <a:pt x="10397832" y="110010"/>
                </a:lnTo>
                <a:lnTo>
                  <a:pt x="10433463" y="142280"/>
                </a:lnTo>
                <a:lnTo>
                  <a:pt x="10465733" y="177911"/>
                </a:lnTo>
                <a:lnTo>
                  <a:pt x="10494128" y="216266"/>
                </a:lnTo>
                <a:lnTo>
                  <a:pt x="10518516" y="257028"/>
                </a:lnTo>
                <a:lnTo>
                  <a:pt x="10538766" y="299876"/>
                </a:lnTo>
                <a:lnTo>
                  <a:pt x="10554746" y="344494"/>
                </a:lnTo>
                <a:lnTo>
                  <a:pt x="10566324" y="390562"/>
                </a:lnTo>
                <a:lnTo>
                  <a:pt x="10573367" y="437762"/>
                </a:lnTo>
                <a:lnTo>
                  <a:pt x="10575744" y="485774"/>
                </a:lnTo>
                <a:lnTo>
                  <a:pt x="10575744" y="6494418"/>
                </a:lnTo>
                <a:lnTo>
                  <a:pt x="10573367" y="6542431"/>
                </a:lnTo>
                <a:lnTo>
                  <a:pt x="10566324" y="6589631"/>
                </a:lnTo>
                <a:lnTo>
                  <a:pt x="10554746" y="6635699"/>
                </a:lnTo>
                <a:lnTo>
                  <a:pt x="10538766" y="6680316"/>
                </a:lnTo>
                <a:lnTo>
                  <a:pt x="10518516" y="6723165"/>
                </a:lnTo>
                <a:lnTo>
                  <a:pt x="10494128" y="6763927"/>
                </a:lnTo>
                <a:lnTo>
                  <a:pt x="10465733" y="6802282"/>
                </a:lnTo>
                <a:lnTo>
                  <a:pt x="10433463" y="6837913"/>
                </a:lnTo>
                <a:lnTo>
                  <a:pt x="10397832" y="6870183"/>
                </a:lnTo>
                <a:lnTo>
                  <a:pt x="10359477" y="6898578"/>
                </a:lnTo>
                <a:lnTo>
                  <a:pt x="10318716" y="6922966"/>
                </a:lnTo>
                <a:lnTo>
                  <a:pt x="10275867" y="6943216"/>
                </a:lnTo>
                <a:lnTo>
                  <a:pt x="10231249" y="6959195"/>
                </a:lnTo>
                <a:lnTo>
                  <a:pt x="10185182" y="6970773"/>
                </a:lnTo>
                <a:lnTo>
                  <a:pt x="10137982" y="6977816"/>
                </a:lnTo>
                <a:lnTo>
                  <a:pt x="10089969" y="6980193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719155" y="2457736"/>
            <a:ext cx="10488930" cy="5683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16399"/>
              </a:lnSpc>
              <a:spcBef>
                <a:spcPts val="100"/>
              </a:spcBef>
            </a:pPr>
            <a:r>
              <a:rPr dirty="0" sz="290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Times New Roman"/>
                <a:cs typeface="Times New Roman"/>
              </a:rPr>
              <a:t>base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10">
                <a:solidFill>
                  <a:srgbClr val="FFFFFF"/>
                </a:solidFill>
                <a:latin typeface="Times New Roman"/>
                <a:cs typeface="Times New Roman"/>
              </a:rPr>
              <a:t>paper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Times New Roman"/>
                <a:cs typeface="Times New Roman"/>
              </a:rPr>
              <a:t>introduces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60">
                <a:solidFill>
                  <a:srgbClr val="FFFFFF"/>
                </a:solidFill>
                <a:latin typeface="Times New Roman"/>
                <a:cs typeface="Times New Roman"/>
              </a:rPr>
              <a:t>IRUNet,</a:t>
            </a:r>
            <a:r>
              <a:rPr dirty="0" sz="29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45">
                <a:solidFill>
                  <a:srgbClr val="FFFFFF"/>
                </a:solidFill>
                <a:latin typeface="Times New Roman"/>
                <a:cs typeface="Times New Roman"/>
              </a:rPr>
              <a:t>an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ensemble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deep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50">
                <a:solidFill>
                  <a:srgbClr val="FFFFFF"/>
                </a:solidFill>
                <a:latin typeface="Times New Roman"/>
                <a:cs typeface="Times New Roman"/>
              </a:rPr>
              <a:t>learning </a:t>
            </a:r>
            <a:r>
              <a:rPr dirty="0" sz="2900" spc="7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65">
                <a:solidFill>
                  <a:srgbClr val="FFFFFF"/>
                </a:solidFill>
                <a:latin typeface="Times New Roman"/>
                <a:cs typeface="Times New Roman"/>
              </a:rPr>
              <a:t>integrates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Times New Roman"/>
                <a:cs typeface="Times New Roman"/>
              </a:rPr>
              <a:t>InceptionResNetV2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65">
                <a:solidFill>
                  <a:srgbClr val="FFFFFF"/>
                </a:solidFill>
                <a:latin typeface="Times New Roman"/>
                <a:cs typeface="Times New Roman"/>
              </a:rPr>
              <a:t>UNet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architectures </a:t>
            </a:r>
            <a:r>
              <a:rPr dirty="0" sz="2900" spc="95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2900" spc="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Times New Roman"/>
                <a:cs typeface="Times New Roman"/>
              </a:rPr>
              <a:t>accurate</a:t>
            </a:r>
            <a:r>
              <a:rPr dirty="0" sz="2900" spc="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Times New Roman"/>
                <a:cs typeface="Times New Roman"/>
              </a:rPr>
              <a:t>land</a:t>
            </a:r>
            <a:r>
              <a:rPr dirty="0" sz="2900" spc="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dirty="0" sz="2900" spc="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classification</a:t>
            </a:r>
            <a:r>
              <a:rPr dirty="0" sz="2900" spc="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using</a:t>
            </a:r>
            <a:r>
              <a:rPr dirty="0" sz="2900" spc="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Times New Roman"/>
                <a:cs typeface="Times New Roman"/>
              </a:rPr>
              <a:t>multi-</a:t>
            </a:r>
            <a:r>
              <a:rPr dirty="0" sz="2900" spc="65">
                <a:solidFill>
                  <a:srgbClr val="FFFFFF"/>
                </a:solidFill>
                <a:latin typeface="Times New Roman"/>
                <a:cs typeface="Times New Roman"/>
              </a:rPr>
              <a:t>year</a:t>
            </a:r>
            <a:r>
              <a:rPr dirty="0" sz="2900" spc="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Sentinel-</a:t>
            </a:r>
            <a:r>
              <a:rPr dirty="0" sz="2900" spc="-50">
                <a:solidFill>
                  <a:srgbClr val="FFFFFF"/>
                </a:solidFill>
                <a:latin typeface="Times New Roman"/>
                <a:cs typeface="Times New Roman"/>
              </a:rPr>
              <a:t>2 </a:t>
            </a:r>
            <a:r>
              <a:rPr dirty="0" sz="2900" spc="50">
                <a:solidFill>
                  <a:srgbClr val="FFFFFF"/>
                </a:solidFill>
                <a:latin typeface="Times New Roman"/>
                <a:cs typeface="Times New Roman"/>
              </a:rPr>
              <a:t>imagery.</a:t>
            </a:r>
            <a:r>
              <a:rPr dirty="0" sz="29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Tested</a:t>
            </a:r>
            <a:r>
              <a:rPr dirty="0" sz="29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9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85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9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Times New Roman"/>
                <a:cs typeface="Times New Roman"/>
              </a:rPr>
              <a:t>Katpadi</a:t>
            </a:r>
            <a:r>
              <a:rPr dirty="0" sz="29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Times New Roman"/>
                <a:cs typeface="Times New Roman"/>
              </a:rPr>
              <a:t>region</a:t>
            </a:r>
            <a:r>
              <a:rPr dirty="0" sz="29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(2017–2024)</a:t>
            </a:r>
            <a:r>
              <a:rPr dirty="0" sz="29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29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eight</a:t>
            </a:r>
            <a:r>
              <a:rPr dirty="0" sz="29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Times New Roman"/>
                <a:cs typeface="Times New Roman"/>
              </a:rPr>
              <a:t>land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use</a:t>
            </a:r>
            <a:r>
              <a:rPr dirty="0" sz="29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classes,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80">
                <a:solidFill>
                  <a:srgbClr val="FFFFFF"/>
                </a:solidFill>
                <a:latin typeface="Times New Roman"/>
                <a:cs typeface="Times New Roman"/>
              </a:rPr>
              <a:t>IRUNet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utilizes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Times New Roman"/>
                <a:cs typeface="Times New Roman"/>
              </a:rPr>
              <a:t>multi-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scale</a:t>
            </a:r>
            <a:r>
              <a:rPr dirty="0" sz="29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Times New Roman"/>
                <a:cs typeface="Times New Roman"/>
              </a:rPr>
              <a:t>feature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Times New Roman"/>
                <a:cs typeface="Times New Roman"/>
              </a:rPr>
              <a:t>fusion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Times New Roman"/>
                <a:cs typeface="Times New Roman"/>
              </a:rPr>
              <a:t>Test- 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Time</a:t>
            </a:r>
            <a:r>
              <a:rPr dirty="0" sz="29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Times New Roman"/>
                <a:cs typeface="Times New Roman"/>
              </a:rPr>
              <a:t>Augmentation</a:t>
            </a:r>
            <a:r>
              <a:rPr dirty="0" sz="29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29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robust</a:t>
            </a:r>
            <a:r>
              <a:rPr dirty="0" sz="29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Times New Roman"/>
                <a:cs typeface="Times New Roman"/>
              </a:rPr>
              <a:t>performance.</a:t>
            </a:r>
            <a:r>
              <a:rPr dirty="0" sz="29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dirty="0" sz="29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Times New Roman"/>
                <a:cs typeface="Times New Roman"/>
              </a:rPr>
              <a:t>outperformed </a:t>
            </a:r>
            <a:r>
              <a:rPr dirty="0" sz="2900" spc="110">
                <a:solidFill>
                  <a:srgbClr val="FFFFFF"/>
                </a:solidFill>
                <a:latin typeface="Times New Roman"/>
                <a:cs typeface="Times New Roman"/>
              </a:rPr>
              <a:t>other</a:t>
            </a:r>
            <a:r>
              <a:rPr dirty="0" sz="29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models</a:t>
            </a:r>
            <a:r>
              <a:rPr dirty="0" sz="29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(UNet,</a:t>
            </a:r>
            <a:r>
              <a:rPr dirty="0" sz="29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ResUNet,</a:t>
            </a:r>
            <a:r>
              <a:rPr dirty="0" sz="2900" spc="3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Times New Roman"/>
                <a:cs typeface="Times New Roman"/>
              </a:rPr>
              <a:t>Attention-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UNet),</a:t>
            </a:r>
            <a:r>
              <a:rPr dirty="0" sz="2900" spc="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-10">
                <a:solidFill>
                  <a:srgbClr val="FFFFFF"/>
                </a:solidFill>
                <a:latin typeface="Times New Roman"/>
                <a:cs typeface="Times New Roman"/>
              </a:rPr>
              <a:t>achieving</a:t>
            </a:r>
            <a:r>
              <a:rPr dirty="0" sz="2900" spc="7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98.21%</a:t>
            </a:r>
            <a:r>
              <a:rPr dirty="0" sz="29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Times New Roman"/>
                <a:cs typeface="Times New Roman"/>
              </a:rPr>
              <a:t>accuracy</a:t>
            </a:r>
            <a:r>
              <a:rPr dirty="0" sz="29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9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Times New Roman"/>
                <a:cs typeface="Times New Roman"/>
              </a:rPr>
              <a:t>strong</a:t>
            </a:r>
            <a:r>
              <a:rPr dirty="0" sz="29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scores</a:t>
            </a:r>
            <a:r>
              <a:rPr dirty="0" sz="29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29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dirty="0" sz="29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dirty="0" sz="2900" spc="5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45">
                <a:solidFill>
                  <a:srgbClr val="FFFFFF"/>
                </a:solidFill>
                <a:latin typeface="Times New Roman"/>
                <a:cs typeface="Times New Roman"/>
              </a:rPr>
              <a:t>metrics. </a:t>
            </a:r>
            <a:r>
              <a:rPr dirty="0" sz="2900" spc="8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dirty="0" sz="2900" spc="4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Times New Roman"/>
                <a:cs typeface="Times New Roman"/>
              </a:rPr>
              <a:t>method </a:t>
            </a:r>
            <a:r>
              <a:rPr dirty="0" sz="2900" spc="60">
                <a:solidFill>
                  <a:srgbClr val="FFFFFF"/>
                </a:solidFill>
                <a:latin typeface="Times New Roman"/>
                <a:cs typeface="Times New Roman"/>
              </a:rPr>
              <a:t>proves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highly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effective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25">
                <a:solidFill>
                  <a:srgbClr val="FFFFFF"/>
                </a:solidFill>
                <a:latin typeface="Times New Roman"/>
                <a:cs typeface="Times New Roman"/>
              </a:rPr>
              <a:t>urban,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75">
                <a:solidFill>
                  <a:srgbClr val="FFFFFF"/>
                </a:solidFill>
                <a:latin typeface="Times New Roman"/>
                <a:cs typeface="Times New Roman"/>
              </a:rPr>
              <a:t>agricultural,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4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2900" spc="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70">
                <a:solidFill>
                  <a:srgbClr val="FFFFFF"/>
                </a:solidFill>
                <a:latin typeface="Times New Roman"/>
                <a:cs typeface="Times New Roman"/>
              </a:rPr>
              <a:t>environmental </a:t>
            </a:r>
            <a:r>
              <a:rPr dirty="0" sz="2900" spc="90">
                <a:solidFill>
                  <a:srgbClr val="FFFFFF"/>
                </a:solidFill>
                <a:latin typeface="Times New Roman"/>
                <a:cs typeface="Times New Roman"/>
              </a:rPr>
              <a:t>monitoring,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though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Times New Roman"/>
                <a:cs typeface="Times New Roman"/>
              </a:rPr>
              <a:t>further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60">
                <a:solidFill>
                  <a:srgbClr val="FFFFFF"/>
                </a:solidFill>
                <a:latin typeface="Times New Roman"/>
                <a:cs typeface="Times New Roman"/>
              </a:rPr>
              <a:t>generalization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5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29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20">
                <a:solidFill>
                  <a:srgbClr val="FFFFFF"/>
                </a:solidFill>
                <a:latin typeface="Times New Roman"/>
                <a:cs typeface="Times New Roman"/>
              </a:rPr>
              <a:t>broader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80">
                <a:solidFill>
                  <a:srgbClr val="FFFFFF"/>
                </a:solidFill>
                <a:latin typeface="Times New Roman"/>
                <a:cs typeface="Times New Roman"/>
              </a:rPr>
              <a:t>areas</a:t>
            </a:r>
            <a:r>
              <a:rPr dirty="0" sz="29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explicit</a:t>
            </a:r>
            <a:r>
              <a:rPr dirty="0" sz="29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time-series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55">
                <a:solidFill>
                  <a:srgbClr val="FFFFFF"/>
                </a:solidFill>
                <a:latin typeface="Times New Roman"/>
                <a:cs typeface="Times New Roman"/>
              </a:rPr>
              <a:t>modeling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Times New Roman"/>
                <a:cs typeface="Times New Roman"/>
              </a:rPr>
              <a:t>are</a:t>
            </a:r>
            <a:r>
              <a:rPr dirty="0" sz="2900" spc="1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>
                <a:solidFill>
                  <a:srgbClr val="FFFFFF"/>
                </a:solidFill>
                <a:latin typeface="Times New Roman"/>
                <a:cs typeface="Times New Roman"/>
              </a:rPr>
              <a:t>suggested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95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90">
                <a:solidFill>
                  <a:srgbClr val="FFFFFF"/>
                </a:solidFill>
                <a:latin typeface="Times New Roman"/>
                <a:cs typeface="Times New Roman"/>
              </a:rPr>
              <a:t>future</a:t>
            </a:r>
            <a:r>
              <a:rPr dirty="0" sz="2900" spc="114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900" spc="50">
                <a:solidFill>
                  <a:srgbClr val="FFFFFF"/>
                </a:solidFill>
                <a:latin typeface="Times New Roman"/>
                <a:cs typeface="Times New Roman"/>
              </a:rPr>
              <a:t>research</a:t>
            </a:r>
            <a:endParaRPr sz="2900">
              <a:latin typeface="Times New Roman"/>
              <a:cs typeface="Times New Roman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1743435" y="265970"/>
            <a:ext cx="6223000" cy="6430645"/>
            <a:chOff x="11743435" y="265970"/>
            <a:chExt cx="6223000" cy="6430645"/>
          </a:xfrm>
        </p:grpSpPr>
        <p:sp>
          <p:nvSpPr>
            <p:cNvPr id="5" name="object 5" descr=""/>
            <p:cNvSpPr/>
            <p:nvPr/>
          </p:nvSpPr>
          <p:spPr>
            <a:xfrm>
              <a:off x="14581830" y="265970"/>
              <a:ext cx="3384550" cy="3314700"/>
            </a:xfrm>
            <a:custGeom>
              <a:avLst/>
              <a:gdLst/>
              <a:ahLst/>
              <a:cxnLst/>
              <a:rect l="l" t="t" r="r" b="b"/>
              <a:pathLst>
                <a:path w="3384550" h="3314700">
                  <a:moveTo>
                    <a:pt x="283394" y="330199"/>
                  </a:moveTo>
                  <a:lnTo>
                    <a:pt x="2103701" y="330199"/>
                  </a:lnTo>
                  <a:lnTo>
                    <a:pt x="2164748" y="342899"/>
                  </a:lnTo>
                  <a:lnTo>
                    <a:pt x="2213938" y="368299"/>
                  </a:lnTo>
                  <a:lnTo>
                    <a:pt x="2252550" y="393699"/>
                  </a:lnTo>
                  <a:lnTo>
                    <a:pt x="2281864" y="419099"/>
                  </a:lnTo>
                  <a:lnTo>
                    <a:pt x="2317714" y="469899"/>
                  </a:lnTo>
                  <a:lnTo>
                    <a:pt x="2326808" y="495299"/>
                  </a:lnTo>
                  <a:lnTo>
                    <a:pt x="2331720" y="507999"/>
                  </a:lnTo>
                  <a:lnTo>
                    <a:pt x="2678911" y="520699"/>
                  </a:lnTo>
                  <a:lnTo>
                    <a:pt x="2820221" y="520699"/>
                  </a:lnTo>
                  <a:lnTo>
                    <a:pt x="2820221" y="647699"/>
                  </a:lnTo>
                  <a:lnTo>
                    <a:pt x="3002457" y="647699"/>
                  </a:lnTo>
                  <a:lnTo>
                    <a:pt x="3049294" y="673099"/>
                  </a:lnTo>
                  <a:lnTo>
                    <a:pt x="3092738" y="698499"/>
                  </a:lnTo>
                  <a:lnTo>
                    <a:pt x="3131398" y="723899"/>
                  </a:lnTo>
                  <a:lnTo>
                    <a:pt x="3163885" y="749299"/>
                  </a:lnTo>
                  <a:lnTo>
                    <a:pt x="3188811" y="787399"/>
                  </a:lnTo>
                  <a:lnTo>
                    <a:pt x="3204785" y="838199"/>
                  </a:lnTo>
                  <a:lnTo>
                    <a:pt x="3210418" y="876299"/>
                  </a:lnTo>
                  <a:lnTo>
                    <a:pt x="3210418" y="3314699"/>
                  </a:lnTo>
                  <a:lnTo>
                    <a:pt x="3188479" y="3314699"/>
                  </a:lnTo>
                  <a:lnTo>
                    <a:pt x="3188479" y="876299"/>
                  </a:lnTo>
                  <a:lnTo>
                    <a:pt x="3182653" y="838199"/>
                  </a:lnTo>
                  <a:lnTo>
                    <a:pt x="3166333" y="800099"/>
                  </a:lnTo>
                  <a:lnTo>
                    <a:pt x="3141256" y="761999"/>
                  </a:lnTo>
                  <a:lnTo>
                    <a:pt x="3109158" y="736599"/>
                  </a:lnTo>
                  <a:lnTo>
                    <a:pt x="3071777" y="711199"/>
                  </a:lnTo>
                  <a:lnTo>
                    <a:pt x="3030850" y="685799"/>
                  </a:lnTo>
                  <a:lnTo>
                    <a:pt x="2945303" y="660399"/>
                  </a:lnTo>
                  <a:lnTo>
                    <a:pt x="2773186" y="660399"/>
                  </a:lnTo>
                  <a:lnTo>
                    <a:pt x="2798274" y="647699"/>
                  </a:lnTo>
                  <a:lnTo>
                    <a:pt x="2798274" y="533399"/>
                  </a:lnTo>
                  <a:lnTo>
                    <a:pt x="2672934" y="533399"/>
                  </a:lnTo>
                  <a:lnTo>
                    <a:pt x="464153" y="520699"/>
                  </a:lnTo>
                  <a:lnTo>
                    <a:pt x="464260" y="507999"/>
                  </a:lnTo>
                  <a:lnTo>
                    <a:pt x="2309720" y="507999"/>
                  </a:lnTo>
                  <a:lnTo>
                    <a:pt x="2304141" y="495299"/>
                  </a:lnTo>
                  <a:lnTo>
                    <a:pt x="2276023" y="444499"/>
                  </a:lnTo>
                  <a:lnTo>
                    <a:pt x="2214252" y="393699"/>
                  </a:lnTo>
                  <a:lnTo>
                    <a:pt x="2166607" y="368299"/>
                  </a:lnTo>
                  <a:lnTo>
                    <a:pt x="2105581" y="355599"/>
                  </a:lnTo>
                  <a:lnTo>
                    <a:pt x="283394" y="355599"/>
                  </a:lnTo>
                  <a:lnTo>
                    <a:pt x="283394" y="330199"/>
                  </a:lnTo>
                  <a:close/>
                </a:path>
                <a:path w="3384550" h="3314700">
                  <a:moveTo>
                    <a:pt x="2773186" y="660399"/>
                  </a:moveTo>
                  <a:lnTo>
                    <a:pt x="2840381" y="660399"/>
                  </a:lnTo>
                  <a:lnTo>
                    <a:pt x="2820220" y="673099"/>
                  </a:lnTo>
                  <a:lnTo>
                    <a:pt x="2820220" y="1066799"/>
                  </a:lnTo>
                  <a:lnTo>
                    <a:pt x="2837634" y="1066799"/>
                  </a:lnTo>
                  <a:lnTo>
                    <a:pt x="2860872" y="1079499"/>
                  </a:lnTo>
                  <a:lnTo>
                    <a:pt x="2887832" y="1092199"/>
                  </a:lnTo>
                  <a:lnTo>
                    <a:pt x="2916413" y="1117599"/>
                  </a:lnTo>
                  <a:lnTo>
                    <a:pt x="2970024" y="1181099"/>
                  </a:lnTo>
                  <a:lnTo>
                    <a:pt x="2990851" y="1231899"/>
                  </a:lnTo>
                  <a:lnTo>
                    <a:pt x="3004889" y="1295399"/>
                  </a:lnTo>
                  <a:lnTo>
                    <a:pt x="3010035" y="1371599"/>
                  </a:lnTo>
                  <a:lnTo>
                    <a:pt x="3010035" y="3124199"/>
                  </a:lnTo>
                  <a:lnTo>
                    <a:pt x="2988103" y="3124199"/>
                  </a:lnTo>
                  <a:lnTo>
                    <a:pt x="2988103" y="1371599"/>
                  </a:lnTo>
                  <a:lnTo>
                    <a:pt x="2982497" y="1295399"/>
                  </a:lnTo>
                  <a:lnTo>
                    <a:pt x="2967385" y="1231899"/>
                  </a:lnTo>
                  <a:lnTo>
                    <a:pt x="2945322" y="1181099"/>
                  </a:lnTo>
                  <a:lnTo>
                    <a:pt x="2918864" y="1142999"/>
                  </a:lnTo>
                  <a:lnTo>
                    <a:pt x="2862993" y="1104899"/>
                  </a:lnTo>
                  <a:lnTo>
                    <a:pt x="2838691" y="1092199"/>
                  </a:lnTo>
                  <a:lnTo>
                    <a:pt x="2798275" y="1092199"/>
                  </a:lnTo>
                  <a:lnTo>
                    <a:pt x="2798275" y="673099"/>
                  </a:lnTo>
                  <a:lnTo>
                    <a:pt x="2748098" y="673099"/>
                  </a:lnTo>
                  <a:lnTo>
                    <a:pt x="2773186" y="660399"/>
                  </a:lnTo>
                  <a:close/>
                </a:path>
                <a:path w="3384550" h="3314700">
                  <a:moveTo>
                    <a:pt x="2798275" y="1092199"/>
                  </a:moveTo>
                  <a:lnTo>
                    <a:pt x="2820220" y="1092199"/>
                  </a:lnTo>
                  <a:lnTo>
                    <a:pt x="2820220" y="2781299"/>
                  </a:lnTo>
                  <a:lnTo>
                    <a:pt x="2798275" y="2781299"/>
                  </a:lnTo>
                  <a:lnTo>
                    <a:pt x="2798275" y="1092199"/>
                  </a:lnTo>
                  <a:close/>
                </a:path>
                <a:path w="3384550" h="3314700">
                  <a:moveTo>
                    <a:pt x="2748098" y="673099"/>
                  </a:moveTo>
                  <a:lnTo>
                    <a:pt x="2798275" y="673099"/>
                  </a:lnTo>
                  <a:lnTo>
                    <a:pt x="2752466" y="685799"/>
                  </a:lnTo>
                  <a:lnTo>
                    <a:pt x="2708773" y="711199"/>
                  </a:lnTo>
                  <a:lnTo>
                    <a:pt x="2666695" y="736599"/>
                  </a:lnTo>
                  <a:lnTo>
                    <a:pt x="2625729" y="749299"/>
                  </a:lnTo>
                  <a:lnTo>
                    <a:pt x="2585373" y="774699"/>
                  </a:lnTo>
                  <a:lnTo>
                    <a:pt x="2569922" y="761999"/>
                  </a:lnTo>
                  <a:lnTo>
                    <a:pt x="2577888" y="749299"/>
                  </a:lnTo>
                  <a:lnTo>
                    <a:pt x="2584352" y="736599"/>
                  </a:lnTo>
                  <a:lnTo>
                    <a:pt x="2610559" y="736599"/>
                  </a:lnTo>
                  <a:lnTo>
                    <a:pt x="2654877" y="711199"/>
                  </a:lnTo>
                  <a:lnTo>
                    <a:pt x="2700511" y="685799"/>
                  </a:lnTo>
                  <a:lnTo>
                    <a:pt x="2748098" y="673099"/>
                  </a:lnTo>
                  <a:close/>
                </a:path>
                <a:path w="3384550" h="3314700">
                  <a:moveTo>
                    <a:pt x="2672934" y="533399"/>
                  </a:moveTo>
                  <a:lnTo>
                    <a:pt x="2695785" y="533399"/>
                  </a:lnTo>
                  <a:lnTo>
                    <a:pt x="2676911" y="596899"/>
                  </a:lnTo>
                  <a:lnTo>
                    <a:pt x="2654392" y="647699"/>
                  </a:lnTo>
                  <a:lnTo>
                    <a:pt x="2631264" y="698499"/>
                  </a:lnTo>
                  <a:lnTo>
                    <a:pt x="2610559" y="736599"/>
                  </a:lnTo>
                  <a:lnTo>
                    <a:pt x="2584352" y="736599"/>
                  </a:lnTo>
                  <a:lnTo>
                    <a:pt x="2597281" y="711199"/>
                  </a:lnTo>
                  <a:lnTo>
                    <a:pt x="2622991" y="660399"/>
                  </a:lnTo>
                  <a:lnTo>
                    <a:pt x="2649911" y="596899"/>
                  </a:lnTo>
                  <a:lnTo>
                    <a:pt x="2672934" y="533399"/>
                  </a:lnTo>
                  <a:close/>
                </a:path>
                <a:path w="3384550" h="3314700">
                  <a:moveTo>
                    <a:pt x="2882314" y="634999"/>
                  </a:moveTo>
                  <a:lnTo>
                    <a:pt x="2904159" y="634999"/>
                  </a:lnTo>
                  <a:lnTo>
                    <a:pt x="2953616" y="647699"/>
                  </a:lnTo>
                  <a:lnTo>
                    <a:pt x="2861065" y="647699"/>
                  </a:lnTo>
                  <a:lnTo>
                    <a:pt x="2882314" y="634999"/>
                  </a:lnTo>
                  <a:close/>
                </a:path>
                <a:path w="3384550" h="3314700">
                  <a:moveTo>
                    <a:pt x="3383756" y="63499"/>
                  </a:moveTo>
                  <a:lnTo>
                    <a:pt x="3384293" y="63499"/>
                  </a:lnTo>
                  <a:lnTo>
                    <a:pt x="3364289" y="76199"/>
                  </a:lnTo>
                  <a:lnTo>
                    <a:pt x="3357664" y="88899"/>
                  </a:lnTo>
                  <a:lnTo>
                    <a:pt x="3332595" y="126999"/>
                  </a:lnTo>
                  <a:lnTo>
                    <a:pt x="3308491" y="152399"/>
                  </a:lnTo>
                  <a:lnTo>
                    <a:pt x="3285984" y="190499"/>
                  </a:lnTo>
                  <a:lnTo>
                    <a:pt x="3265708" y="215899"/>
                  </a:lnTo>
                  <a:lnTo>
                    <a:pt x="3247046" y="266699"/>
                  </a:lnTo>
                  <a:lnTo>
                    <a:pt x="3238456" y="304799"/>
                  </a:lnTo>
                  <a:lnTo>
                    <a:pt x="3239599" y="355599"/>
                  </a:lnTo>
                  <a:lnTo>
                    <a:pt x="3250136" y="406399"/>
                  </a:lnTo>
                  <a:lnTo>
                    <a:pt x="3261330" y="431799"/>
                  </a:lnTo>
                  <a:lnTo>
                    <a:pt x="3274188" y="469899"/>
                  </a:lnTo>
                  <a:lnTo>
                    <a:pt x="3288330" y="495299"/>
                  </a:lnTo>
                  <a:lnTo>
                    <a:pt x="3303373" y="533399"/>
                  </a:lnTo>
                  <a:lnTo>
                    <a:pt x="3315850" y="546099"/>
                  </a:lnTo>
                  <a:lnTo>
                    <a:pt x="3322006" y="558799"/>
                  </a:lnTo>
                  <a:lnTo>
                    <a:pt x="3327969" y="571499"/>
                  </a:lnTo>
                  <a:lnTo>
                    <a:pt x="3308773" y="558799"/>
                  </a:lnTo>
                  <a:lnTo>
                    <a:pt x="3299166" y="546099"/>
                  </a:lnTo>
                  <a:lnTo>
                    <a:pt x="3289492" y="546099"/>
                  </a:lnTo>
                  <a:lnTo>
                    <a:pt x="3260372" y="520699"/>
                  </a:lnTo>
                  <a:lnTo>
                    <a:pt x="3230601" y="495299"/>
                  </a:lnTo>
                  <a:lnTo>
                    <a:pt x="3262970" y="495299"/>
                  </a:lnTo>
                  <a:lnTo>
                    <a:pt x="3253843" y="469899"/>
                  </a:lnTo>
                  <a:lnTo>
                    <a:pt x="3245038" y="457199"/>
                  </a:lnTo>
                  <a:lnTo>
                    <a:pt x="3236758" y="431799"/>
                  </a:lnTo>
                  <a:lnTo>
                    <a:pt x="3229209" y="406399"/>
                  </a:lnTo>
                  <a:lnTo>
                    <a:pt x="3217726" y="355599"/>
                  </a:lnTo>
                  <a:lnTo>
                    <a:pt x="3216771" y="304799"/>
                  </a:lnTo>
                  <a:lnTo>
                    <a:pt x="3226328" y="253999"/>
                  </a:lnTo>
                  <a:lnTo>
                    <a:pt x="3246384" y="203199"/>
                  </a:lnTo>
                  <a:lnTo>
                    <a:pt x="3259308" y="190499"/>
                  </a:lnTo>
                  <a:lnTo>
                    <a:pt x="3273163" y="165099"/>
                  </a:lnTo>
                  <a:lnTo>
                    <a:pt x="3287742" y="139699"/>
                  </a:lnTo>
                  <a:lnTo>
                    <a:pt x="3302835" y="126999"/>
                  </a:lnTo>
                  <a:lnTo>
                    <a:pt x="3237976" y="126999"/>
                  </a:lnTo>
                  <a:lnTo>
                    <a:pt x="3328097" y="88899"/>
                  </a:lnTo>
                  <a:lnTo>
                    <a:pt x="3342055" y="76199"/>
                  </a:lnTo>
                  <a:lnTo>
                    <a:pt x="3355959" y="76199"/>
                  </a:lnTo>
                  <a:lnTo>
                    <a:pt x="3383756" y="63499"/>
                  </a:lnTo>
                  <a:close/>
                </a:path>
                <a:path w="3384550" h="3314700">
                  <a:moveTo>
                    <a:pt x="2932807" y="431799"/>
                  </a:moveTo>
                  <a:lnTo>
                    <a:pt x="3002474" y="431799"/>
                  </a:lnTo>
                  <a:lnTo>
                    <a:pt x="2983367" y="444499"/>
                  </a:lnTo>
                  <a:lnTo>
                    <a:pt x="2919950" y="469899"/>
                  </a:lnTo>
                  <a:lnTo>
                    <a:pt x="2858798" y="495299"/>
                  </a:lnTo>
                  <a:lnTo>
                    <a:pt x="2849053" y="495299"/>
                  </a:lnTo>
                  <a:lnTo>
                    <a:pt x="2839240" y="507999"/>
                  </a:lnTo>
                  <a:lnTo>
                    <a:pt x="2819275" y="520699"/>
                  </a:lnTo>
                  <a:lnTo>
                    <a:pt x="2813644" y="520699"/>
                  </a:lnTo>
                  <a:lnTo>
                    <a:pt x="2836351" y="482599"/>
                  </a:lnTo>
                  <a:lnTo>
                    <a:pt x="2847426" y="469899"/>
                  </a:lnTo>
                  <a:lnTo>
                    <a:pt x="2858307" y="457199"/>
                  </a:lnTo>
                  <a:lnTo>
                    <a:pt x="2891659" y="457199"/>
                  </a:lnTo>
                  <a:lnTo>
                    <a:pt x="2911836" y="444499"/>
                  </a:lnTo>
                  <a:lnTo>
                    <a:pt x="2932807" y="431799"/>
                  </a:lnTo>
                  <a:close/>
                </a:path>
                <a:path w="3384550" h="3314700">
                  <a:moveTo>
                    <a:pt x="0" y="139699"/>
                  </a:moveTo>
                  <a:lnTo>
                    <a:pt x="2517122" y="139699"/>
                  </a:lnTo>
                  <a:lnTo>
                    <a:pt x="2559240" y="152399"/>
                  </a:lnTo>
                  <a:lnTo>
                    <a:pt x="2597059" y="177799"/>
                  </a:lnTo>
                  <a:lnTo>
                    <a:pt x="2630173" y="215899"/>
                  </a:lnTo>
                  <a:lnTo>
                    <a:pt x="2658175" y="253999"/>
                  </a:lnTo>
                  <a:lnTo>
                    <a:pt x="2680660" y="292099"/>
                  </a:lnTo>
                  <a:lnTo>
                    <a:pt x="2697223" y="342899"/>
                  </a:lnTo>
                  <a:lnTo>
                    <a:pt x="2707459" y="393699"/>
                  </a:lnTo>
                  <a:lnTo>
                    <a:pt x="2710961" y="444499"/>
                  </a:lnTo>
                  <a:lnTo>
                    <a:pt x="2710300" y="457199"/>
                  </a:lnTo>
                  <a:lnTo>
                    <a:pt x="2708405" y="482599"/>
                  </a:lnTo>
                  <a:lnTo>
                    <a:pt x="2705408" y="495299"/>
                  </a:lnTo>
                  <a:lnTo>
                    <a:pt x="2701441" y="520699"/>
                  </a:lnTo>
                  <a:lnTo>
                    <a:pt x="2678911" y="520699"/>
                  </a:lnTo>
                  <a:lnTo>
                    <a:pt x="2683128" y="495299"/>
                  </a:lnTo>
                  <a:lnTo>
                    <a:pt x="2686308" y="482599"/>
                  </a:lnTo>
                  <a:lnTo>
                    <a:pt x="2688316" y="457199"/>
                  </a:lnTo>
                  <a:lnTo>
                    <a:pt x="2686224" y="406399"/>
                  </a:lnTo>
                  <a:lnTo>
                    <a:pt x="2677899" y="355599"/>
                  </a:lnTo>
                  <a:lnTo>
                    <a:pt x="2664118" y="317499"/>
                  </a:lnTo>
                  <a:lnTo>
                    <a:pt x="2644957" y="279399"/>
                  </a:lnTo>
                  <a:lnTo>
                    <a:pt x="2620491" y="241299"/>
                  </a:lnTo>
                  <a:lnTo>
                    <a:pt x="2590797" y="203199"/>
                  </a:lnTo>
                  <a:lnTo>
                    <a:pt x="2555951" y="177799"/>
                  </a:lnTo>
                  <a:lnTo>
                    <a:pt x="2516030" y="165099"/>
                  </a:lnTo>
                  <a:lnTo>
                    <a:pt x="2471109" y="152399"/>
                  </a:lnTo>
                  <a:lnTo>
                    <a:pt x="0" y="152399"/>
                  </a:lnTo>
                  <a:lnTo>
                    <a:pt x="0" y="139699"/>
                  </a:lnTo>
                  <a:close/>
                </a:path>
                <a:path w="3384550" h="3314700">
                  <a:moveTo>
                    <a:pt x="2976758" y="419099"/>
                  </a:moveTo>
                  <a:lnTo>
                    <a:pt x="3149083" y="419099"/>
                  </a:lnTo>
                  <a:lnTo>
                    <a:pt x="3177992" y="444499"/>
                  </a:lnTo>
                  <a:lnTo>
                    <a:pt x="3200642" y="457199"/>
                  </a:lnTo>
                  <a:lnTo>
                    <a:pt x="3222363" y="469899"/>
                  </a:lnTo>
                  <a:lnTo>
                    <a:pt x="3243142" y="482599"/>
                  </a:lnTo>
                  <a:lnTo>
                    <a:pt x="3262970" y="495299"/>
                  </a:lnTo>
                  <a:lnTo>
                    <a:pt x="3230601" y="495299"/>
                  </a:lnTo>
                  <a:lnTo>
                    <a:pt x="3199790" y="482599"/>
                  </a:lnTo>
                  <a:lnTo>
                    <a:pt x="3167553" y="457199"/>
                  </a:lnTo>
                  <a:lnTo>
                    <a:pt x="3113831" y="431799"/>
                  </a:lnTo>
                  <a:lnTo>
                    <a:pt x="2954478" y="431799"/>
                  </a:lnTo>
                  <a:lnTo>
                    <a:pt x="2976758" y="419099"/>
                  </a:lnTo>
                  <a:close/>
                </a:path>
                <a:path w="3384550" h="3314700">
                  <a:moveTo>
                    <a:pt x="2909382" y="88899"/>
                  </a:moveTo>
                  <a:lnTo>
                    <a:pt x="2931605" y="88899"/>
                  </a:lnTo>
                  <a:lnTo>
                    <a:pt x="2941200" y="101599"/>
                  </a:lnTo>
                  <a:lnTo>
                    <a:pt x="2959061" y="152399"/>
                  </a:lnTo>
                  <a:lnTo>
                    <a:pt x="2977053" y="228599"/>
                  </a:lnTo>
                  <a:lnTo>
                    <a:pt x="2977734" y="266699"/>
                  </a:lnTo>
                  <a:lnTo>
                    <a:pt x="2968834" y="317499"/>
                  </a:lnTo>
                  <a:lnTo>
                    <a:pt x="2950364" y="368299"/>
                  </a:lnTo>
                  <a:lnTo>
                    <a:pt x="2936604" y="393699"/>
                  </a:lnTo>
                  <a:lnTo>
                    <a:pt x="2921952" y="406399"/>
                  </a:lnTo>
                  <a:lnTo>
                    <a:pt x="2891659" y="457199"/>
                  </a:lnTo>
                  <a:lnTo>
                    <a:pt x="2858307" y="457199"/>
                  </a:lnTo>
                  <a:lnTo>
                    <a:pt x="2878250" y="431799"/>
                  </a:lnTo>
                  <a:lnTo>
                    <a:pt x="2897237" y="406399"/>
                  </a:lnTo>
                  <a:lnTo>
                    <a:pt x="2914904" y="380999"/>
                  </a:lnTo>
                  <a:lnTo>
                    <a:pt x="2930887" y="355599"/>
                  </a:lnTo>
                  <a:lnTo>
                    <a:pt x="2948052" y="317499"/>
                  </a:lnTo>
                  <a:lnTo>
                    <a:pt x="2956041" y="266699"/>
                  </a:lnTo>
                  <a:lnTo>
                    <a:pt x="2955172" y="228599"/>
                  </a:lnTo>
                  <a:lnTo>
                    <a:pt x="2945761" y="177799"/>
                  </a:lnTo>
                  <a:lnTo>
                    <a:pt x="2935245" y="152399"/>
                  </a:lnTo>
                  <a:lnTo>
                    <a:pt x="2922985" y="114299"/>
                  </a:lnTo>
                  <a:lnTo>
                    <a:pt x="2909382" y="88899"/>
                  </a:lnTo>
                  <a:close/>
                </a:path>
                <a:path w="3384550" h="3314700">
                  <a:moveTo>
                    <a:pt x="3018280" y="406399"/>
                  </a:moveTo>
                  <a:lnTo>
                    <a:pt x="3089460" y="406399"/>
                  </a:lnTo>
                  <a:lnTo>
                    <a:pt x="3119538" y="419099"/>
                  </a:lnTo>
                  <a:lnTo>
                    <a:pt x="2997587" y="419099"/>
                  </a:lnTo>
                  <a:lnTo>
                    <a:pt x="3018280" y="406399"/>
                  </a:lnTo>
                  <a:close/>
                </a:path>
                <a:path w="3384550" h="3314700">
                  <a:moveTo>
                    <a:pt x="2864862" y="0"/>
                  </a:moveTo>
                  <a:lnTo>
                    <a:pt x="2882103" y="12699"/>
                  </a:lnTo>
                  <a:lnTo>
                    <a:pt x="2890287" y="25399"/>
                  </a:lnTo>
                  <a:lnTo>
                    <a:pt x="2898388" y="25399"/>
                  </a:lnTo>
                  <a:lnTo>
                    <a:pt x="2930567" y="50799"/>
                  </a:lnTo>
                  <a:lnTo>
                    <a:pt x="2963484" y="76199"/>
                  </a:lnTo>
                  <a:lnTo>
                    <a:pt x="2997704" y="101599"/>
                  </a:lnTo>
                  <a:lnTo>
                    <a:pt x="3033792" y="126999"/>
                  </a:lnTo>
                  <a:lnTo>
                    <a:pt x="3058801" y="139699"/>
                  </a:lnTo>
                  <a:lnTo>
                    <a:pt x="3084046" y="139699"/>
                  </a:lnTo>
                  <a:lnTo>
                    <a:pt x="3109529" y="152399"/>
                  </a:lnTo>
                  <a:lnTo>
                    <a:pt x="3212980" y="152399"/>
                  </a:lnTo>
                  <a:lnTo>
                    <a:pt x="3193275" y="165099"/>
                  </a:lnTo>
                  <a:lnTo>
                    <a:pt x="3078566" y="165099"/>
                  </a:lnTo>
                  <a:lnTo>
                    <a:pt x="3023855" y="139699"/>
                  </a:lnTo>
                  <a:lnTo>
                    <a:pt x="2976301" y="114299"/>
                  </a:lnTo>
                  <a:lnTo>
                    <a:pt x="2931605" y="88899"/>
                  </a:lnTo>
                  <a:lnTo>
                    <a:pt x="2909382" y="88899"/>
                  </a:lnTo>
                  <a:lnTo>
                    <a:pt x="2894839" y="63499"/>
                  </a:lnTo>
                  <a:lnTo>
                    <a:pt x="2887634" y="38099"/>
                  </a:lnTo>
                  <a:lnTo>
                    <a:pt x="2880258" y="25399"/>
                  </a:lnTo>
                  <a:lnTo>
                    <a:pt x="2864862" y="0"/>
                  </a:lnTo>
                  <a:close/>
                </a:path>
                <a:path w="3384550" h="3314700">
                  <a:moveTo>
                    <a:pt x="3237976" y="126999"/>
                  </a:moveTo>
                  <a:lnTo>
                    <a:pt x="3281678" y="126999"/>
                  </a:lnTo>
                  <a:lnTo>
                    <a:pt x="3259573" y="139699"/>
                  </a:lnTo>
                  <a:lnTo>
                    <a:pt x="3236635" y="152399"/>
                  </a:lnTo>
                  <a:lnTo>
                    <a:pt x="3152928" y="152399"/>
                  </a:lnTo>
                  <a:lnTo>
                    <a:pt x="3170723" y="139699"/>
                  </a:lnTo>
                  <a:lnTo>
                    <a:pt x="3206688" y="139699"/>
                  </a:lnTo>
                  <a:lnTo>
                    <a:pt x="3237976" y="126999"/>
                  </a:lnTo>
                  <a:close/>
                </a:path>
              </a:pathLst>
            </a:custGeom>
            <a:solidFill>
              <a:srgbClr val="A29A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43435" y="3047956"/>
              <a:ext cx="5372099" cy="36480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609059" y="347494"/>
            <a:ext cx="5895975" cy="1137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300" spc="-1405" i="1">
                <a:latin typeface="Georgia"/>
                <a:cs typeface="Georgia"/>
              </a:rPr>
              <a:t>Base</a:t>
            </a:r>
            <a:r>
              <a:rPr dirty="0" sz="7300" spc="114" i="1">
                <a:latin typeface="Georgia"/>
                <a:cs typeface="Georgia"/>
              </a:rPr>
              <a:t> </a:t>
            </a:r>
            <a:r>
              <a:rPr dirty="0" sz="7300" spc="-1460" i="1">
                <a:latin typeface="Georgia"/>
                <a:cs typeface="Georgia"/>
              </a:rPr>
              <a:t>Paper</a:t>
            </a:r>
            <a:r>
              <a:rPr dirty="0" sz="7300" spc="120" i="1">
                <a:latin typeface="Georgia"/>
                <a:cs typeface="Georgia"/>
              </a:rPr>
              <a:t> </a:t>
            </a:r>
            <a:r>
              <a:rPr dirty="0" sz="7300" spc="-1850" i="1">
                <a:latin typeface="Georgia"/>
                <a:cs typeface="Georgia"/>
              </a:rPr>
              <a:t>Summary</a:t>
            </a:r>
            <a:endParaRPr sz="730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9321684" y="265970"/>
            <a:ext cx="8644890" cy="8142605"/>
            <a:chOff x="9321684" y="265970"/>
            <a:chExt cx="8644890" cy="8142605"/>
          </a:xfrm>
        </p:grpSpPr>
        <p:sp>
          <p:nvSpPr>
            <p:cNvPr id="3" name="object 3" descr=""/>
            <p:cNvSpPr/>
            <p:nvPr/>
          </p:nvSpPr>
          <p:spPr>
            <a:xfrm>
              <a:off x="9359785" y="2144377"/>
              <a:ext cx="7976870" cy="6225540"/>
            </a:xfrm>
            <a:custGeom>
              <a:avLst/>
              <a:gdLst/>
              <a:ahLst/>
              <a:cxnLst/>
              <a:rect l="l" t="t" r="r" b="b"/>
              <a:pathLst>
                <a:path w="7976869" h="6225540">
                  <a:moveTo>
                    <a:pt x="7490609" y="6225541"/>
                  </a:moveTo>
                  <a:lnTo>
                    <a:pt x="485775" y="6225541"/>
                  </a:lnTo>
                  <a:lnTo>
                    <a:pt x="437762" y="6223164"/>
                  </a:lnTo>
                  <a:lnTo>
                    <a:pt x="390562" y="6216120"/>
                  </a:lnTo>
                  <a:lnTo>
                    <a:pt x="344494" y="6204543"/>
                  </a:lnTo>
                  <a:lnTo>
                    <a:pt x="299876" y="6188563"/>
                  </a:lnTo>
                  <a:lnTo>
                    <a:pt x="257028" y="6168313"/>
                  </a:lnTo>
                  <a:lnTo>
                    <a:pt x="216266" y="6143924"/>
                  </a:lnTo>
                  <a:lnTo>
                    <a:pt x="177911" y="6115530"/>
                  </a:lnTo>
                  <a:lnTo>
                    <a:pt x="142280" y="6083260"/>
                  </a:lnTo>
                  <a:lnTo>
                    <a:pt x="110010" y="6047629"/>
                  </a:lnTo>
                  <a:lnTo>
                    <a:pt x="81615" y="6009274"/>
                  </a:lnTo>
                  <a:lnTo>
                    <a:pt x="57227" y="5968512"/>
                  </a:lnTo>
                  <a:lnTo>
                    <a:pt x="36977" y="5925664"/>
                  </a:lnTo>
                  <a:lnTo>
                    <a:pt x="20997" y="5881046"/>
                  </a:lnTo>
                  <a:lnTo>
                    <a:pt x="9420" y="5834978"/>
                  </a:lnTo>
                  <a:lnTo>
                    <a:pt x="2377" y="5787779"/>
                  </a:lnTo>
                  <a:lnTo>
                    <a:pt x="0" y="5739766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7490609" y="0"/>
                  </a:lnTo>
                  <a:lnTo>
                    <a:pt x="7538622" y="2377"/>
                  </a:lnTo>
                  <a:lnTo>
                    <a:pt x="7585821" y="9420"/>
                  </a:lnTo>
                  <a:lnTo>
                    <a:pt x="7631889" y="20997"/>
                  </a:lnTo>
                  <a:lnTo>
                    <a:pt x="7676507" y="36977"/>
                  </a:lnTo>
                  <a:lnTo>
                    <a:pt x="7719356" y="57227"/>
                  </a:lnTo>
                  <a:lnTo>
                    <a:pt x="7760117" y="81615"/>
                  </a:lnTo>
                  <a:lnTo>
                    <a:pt x="7798472" y="110010"/>
                  </a:lnTo>
                  <a:lnTo>
                    <a:pt x="7834103" y="142280"/>
                  </a:lnTo>
                  <a:lnTo>
                    <a:pt x="7866373" y="177911"/>
                  </a:lnTo>
                  <a:lnTo>
                    <a:pt x="7894768" y="216266"/>
                  </a:lnTo>
                  <a:lnTo>
                    <a:pt x="7919157" y="257028"/>
                  </a:lnTo>
                  <a:lnTo>
                    <a:pt x="7939407" y="299876"/>
                  </a:lnTo>
                  <a:lnTo>
                    <a:pt x="7955387" y="344494"/>
                  </a:lnTo>
                  <a:lnTo>
                    <a:pt x="7966964" y="390562"/>
                  </a:lnTo>
                  <a:lnTo>
                    <a:pt x="7974007" y="437762"/>
                  </a:lnTo>
                  <a:lnTo>
                    <a:pt x="7976384" y="485775"/>
                  </a:lnTo>
                  <a:lnTo>
                    <a:pt x="7976384" y="5739766"/>
                  </a:lnTo>
                  <a:lnTo>
                    <a:pt x="7974007" y="5787779"/>
                  </a:lnTo>
                  <a:lnTo>
                    <a:pt x="7966964" y="5834978"/>
                  </a:lnTo>
                  <a:lnTo>
                    <a:pt x="7955387" y="5881046"/>
                  </a:lnTo>
                  <a:lnTo>
                    <a:pt x="7939407" y="5925664"/>
                  </a:lnTo>
                  <a:lnTo>
                    <a:pt x="7919157" y="5968512"/>
                  </a:lnTo>
                  <a:lnTo>
                    <a:pt x="7894768" y="6009274"/>
                  </a:lnTo>
                  <a:lnTo>
                    <a:pt x="7866373" y="6047629"/>
                  </a:lnTo>
                  <a:lnTo>
                    <a:pt x="7834103" y="6083260"/>
                  </a:lnTo>
                  <a:lnTo>
                    <a:pt x="7798472" y="6115530"/>
                  </a:lnTo>
                  <a:lnTo>
                    <a:pt x="7760117" y="6143924"/>
                  </a:lnTo>
                  <a:lnTo>
                    <a:pt x="7719356" y="6168313"/>
                  </a:lnTo>
                  <a:lnTo>
                    <a:pt x="7676507" y="6188563"/>
                  </a:lnTo>
                  <a:lnTo>
                    <a:pt x="7631889" y="6204543"/>
                  </a:lnTo>
                  <a:lnTo>
                    <a:pt x="7585821" y="6216120"/>
                  </a:lnTo>
                  <a:lnTo>
                    <a:pt x="7538622" y="6223164"/>
                  </a:lnTo>
                  <a:lnTo>
                    <a:pt x="7490609" y="6225541"/>
                  </a:lnTo>
                  <a:close/>
                </a:path>
              </a:pathLst>
            </a:custGeom>
            <a:solidFill>
              <a:srgbClr val="EFE8D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9359784" y="2144377"/>
              <a:ext cx="7972425" cy="6225540"/>
            </a:xfrm>
            <a:custGeom>
              <a:avLst/>
              <a:gdLst/>
              <a:ahLst/>
              <a:cxnLst/>
              <a:rect l="l" t="t" r="r" b="b"/>
              <a:pathLst>
                <a:path w="7972425" h="6225540">
                  <a:moveTo>
                    <a:pt x="7972349" y="5798372"/>
                  </a:moveTo>
                  <a:lnTo>
                    <a:pt x="7955395" y="5881019"/>
                  </a:lnTo>
                  <a:lnTo>
                    <a:pt x="7939414" y="5925647"/>
                  </a:lnTo>
                  <a:lnTo>
                    <a:pt x="7919160" y="5968505"/>
                  </a:lnTo>
                  <a:lnTo>
                    <a:pt x="7894766" y="6009275"/>
                  </a:lnTo>
                  <a:lnTo>
                    <a:pt x="7866364" y="6047638"/>
                  </a:lnTo>
                  <a:lnTo>
                    <a:pt x="7834086" y="6083275"/>
                  </a:lnTo>
                  <a:lnTo>
                    <a:pt x="7798446" y="6115548"/>
                  </a:lnTo>
                  <a:lnTo>
                    <a:pt x="7760080" y="6143945"/>
                  </a:lnTo>
                  <a:lnTo>
                    <a:pt x="7719308" y="6168334"/>
                  </a:lnTo>
                  <a:lnTo>
                    <a:pt x="7676450" y="6188583"/>
                  </a:lnTo>
                  <a:lnTo>
                    <a:pt x="7631823" y="6204559"/>
                  </a:lnTo>
                  <a:lnTo>
                    <a:pt x="7585746" y="6216131"/>
                  </a:lnTo>
                  <a:lnTo>
                    <a:pt x="7538539" y="6223167"/>
                  </a:lnTo>
                  <a:lnTo>
                    <a:pt x="7490523" y="6225540"/>
                  </a:lnTo>
                  <a:lnTo>
                    <a:pt x="485766" y="6225540"/>
                  </a:lnTo>
                  <a:lnTo>
                    <a:pt x="437747" y="6223161"/>
                  </a:lnTo>
                  <a:lnTo>
                    <a:pt x="390542" y="6216115"/>
                  </a:lnTo>
                  <a:lnTo>
                    <a:pt x="344470" y="6204534"/>
                  </a:lnTo>
                  <a:lnTo>
                    <a:pt x="299849" y="6188549"/>
                  </a:lnTo>
                  <a:lnTo>
                    <a:pt x="256997" y="6168294"/>
                  </a:lnTo>
                  <a:lnTo>
                    <a:pt x="216234" y="6143900"/>
                  </a:lnTo>
                  <a:lnTo>
                    <a:pt x="177878" y="6115499"/>
                  </a:lnTo>
                  <a:lnTo>
                    <a:pt x="142247" y="6083224"/>
                  </a:lnTo>
                  <a:lnTo>
                    <a:pt x="109979" y="6047587"/>
                  </a:lnTo>
                  <a:lnTo>
                    <a:pt x="81587" y="6009226"/>
                  </a:lnTo>
                  <a:lnTo>
                    <a:pt x="57203" y="5968460"/>
                  </a:lnTo>
                  <a:lnTo>
                    <a:pt x="36957" y="5925608"/>
                  </a:lnTo>
                  <a:lnTo>
                    <a:pt x="20983" y="5880987"/>
                  </a:lnTo>
                  <a:lnTo>
                    <a:pt x="9411" y="5834918"/>
                  </a:lnTo>
                  <a:lnTo>
                    <a:pt x="2374" y="5787717"/>
                  </a:lnTo>
                  <a:lnTo>
                    <a:pt x="0" y="5739705"/>
                  </a:lnTo>
                  <a:lnTo>
                    <a:pt x="0" y="485774"/>
                  </a:lnTo>
                  <a:lnTo>
                    <a:pt x="2377" y="437761"/>
                  </a:lnTo>
                  <a:lnTo>
                    <a:pt x="9420" y="390562"/>
                  </a:lnTo>
                  <a:lnTo>
                    <a:pt x="20997" y="344495"/>
                  </a:lnTo>
                  <a:lnTo>
                    <a:pt x="36976" y="299878"/>
                  </a:lnTo>
                  <a:lnTo>
                    <a:pt x="57226" y="257029"/>
                  </a:lnTo>
                  <a:lnTo>
                    <a:pt x="81614" y="216268"/>
                  </a:lnTo>
                  <a:lnTo>
                    <a:pt x="110008" y="177913"/>
                  </a:lnTo>
                  <a:lnTo>
                    <a:pt x="142277" y="142282"/>
                  </a:lnTo>
                  <a:lnTo>
                    <a:pt x="177908" y="110013"/>
                  </a:lnTo>
                  <a:lnTo>
                    <a:pt x="216263" y="81618"/>
                  </a:lnTo>
                  <a:lnTo>
                    <a:pt x="257024" y="57229"/>
                  </a:lnTo>
                  <a:lnTo>
                    <a:pt x="299872" y="36978"/>
                  </a:lnTo>
                  <a:lnTo>
                    <a:pt x="344489" y="20998"/>
                  </a:lnTo>
                  <a:lnTo>
                    <a:pt x="390557" y="9421"/>
                  </a:lnTo>
                  <a:lnTo>
                    <a:pt x="437756" y="2377"/>
                  </a:lnTo>
                  <a:lnTo>
                    <a:pt x="485769" y="0"/>
                  </a:lnTo>
                  <a:lnTo>
                    <a:pt x="7490523" y="0"/>
                  </a:lnTo>
                  <a:lnTo>
                    <a:pt x="7538538" y="2364"/>
                  </a:lnTo>
                  <a:lnTo>
                    <a:pt x="7585741" y="9400"/>
                  </a:lnTo>
                  <a:lnTo>
                    <a:pt x="7631813" y="20970"/>
                  </a:lnTo>
                  <a:lnTo>
                    <a:pt x="7676437" y="36944"/>
                  </a:lnTo>
                  <a:lnTo>
                    <a:pt x="7719292" y="57190"/>
                  </a:lnTo>
                  <a:lnTo>
                    <a:pt x="7760061" y="81575"/>
                  </a:lnTo>
                  <a:lnTo>
                    <a:pt x="7798425" y="109968"/>
                  </a:lnTo>
                  <a:lnTo>
                    <a:pt x="7834064" y="142238"/>
                  </a:lnTo>
                  <a:lnTo>
                    <a:pt x="7866342" y="177870"/>
                  </a:lnTo>
                  <a:lnTo>
                    <a:pt x="7894745" y="216229"/>
                  </a:lnTo>
                  <a:lnTo>
                    <a:pt x="7919140" y="256995"/>
                  </a:lnTo>
                  <a:lnTo>
                    <a:pt x="7939396" y="299849"/>
                  </a:lnTo>
                  <a:lnTo>
                    <a:pt x="7955381" y="344474"/>
                  </a:lnTo>
                  <a:lnTo>
                    <a:pt x="7966961" y="390549"/>
                  </a:lnTo>
                  <a:lnTo>
                    <a:pt x="7972336" y="427170"/>
                  </a:lnTo>
                </a:path>
              </a:pathLst>
            </a:custGeom>
            <a:ln w="76199">
              <a:solidFill>
                <a:srgbClr val="A29A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822365" y="304282"/>
            <a:ext cx="3975735" cy="1320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780" i="1">
                <a:latin typeface="Georgia"/>
                <a:cs typeface="Georgia"/>
              </a:rPr>
              <a:t>Methodology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589216" y="2106276"/>
            <a:ext cx="7874000" cy="6296025"/>
            <a:chOff x="589216" y="2106276"/>
            <a:chExt cx="7874000" cy="6296025"/>
          </a:xfrm>
        </p:grpSpPr>
        <p:sp>
          <p:nvSpPr>
            <p:cNvPr id="7" name="object 7" descr=""/>
            <p:cNvSpPr/>
            <p:nvPr/>
          </p:nvSpPr>
          <p:spPr>
            <a:xfrm>
              <a:off x="627316" y="2144376"/>
              <a:ext cx="7797800" cy="6222365"/>
            </a:xfrm>
            <a:custGeom>
              <a:avLst/>
              <a:gdLst/>
              <a:ahLst/>
              <a:cxnLst/>
              <a:rect l="l" t="t" r="r" b="b"/>
              <a:pathLst>
                <a:path w="7797800" h="6222365">
                  <a:moveTo>
                    <a:pt x="7311731" y="6222138"/>
                  </a:moveTo>
                  <a:lnTo>
                    <a:pt x="485775" y="6222138"/>
                  </a:lnTo>
                  <a:lnTo>
                    <a:pt x="437762" y="6219761"/>
                  </a:lnTo>
                  <a:lnTo>
                    <a:pt x="390562" y="6212718"/>
                  </a:lnTo>
                  <a:lnTo>
                    <a:pt x="344494" y="6201140"/>
                  </a:lnTo>
                  <a:lnTo>
                    <a:pt x="299876" y="6185160"/>
                  </a:lnTo>
                  <a:lnTo>
                    <a:pt x="257028" y="6164910"/>
                  </a:lnTo>
                  <a:lnTo>
                    <a:pt x="216266" y="6140522"/>
                  </a:lnTo>
                  <a:lnTo>
                    <a:pt x="177911" y="6112127"/>
                  </a:lnTo>
                  <a:lnTo>
                    <a:pt x="142280" y="6079857"/>
                  </a:lnTo>
                  <a:lnTo>
                    <a:pt x="110010" y="6044226"/>
                  </a:lnTo>
                  <a:lnTo>
                    <a:pt x="81615" y="6005871"/>
                  </a:lnTo>
                  <a:lnTo>
                    <a:pt x="57227" y="5965110"/>
                  </a:lnTo>
                  <a:lnTo>
                    <a:pt x="36977" y="5922261"/>
                  </a:lnTo>
                  <a:lnTo>
                    <a:pt x="20997" y="5877643"/>
                  </a:lnTo>
                  <a:lnTo>
                    <a:pt x="9420" y="5831575"/>
                  </a:lnTo>
                  <a:lnTo>
                    <a:pt x="2377" y="5784376"/>
                  </a:lnTo>
                  <a:lnTo>
                    <a:pt x="0" y="5736363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7311731" y="0"/>
                  </a:lnTo>
                  <a:lnTo>
                    <a:pt x="7359744" y="2377"/>
                  </a:lnTo>
                  <a:lnTo>
                    <a:pt x="7406944" y="9420"/>
                  </a:lnTo>
                  <a:lnTo>
                    <a:pt x="7453012" y="20997"/>
                  </a:lnTo>
                  <a:lnTo>
                    <a:pt x="7497629" y="36977"/>
                  </a:lnTo>
                  <a:lnTo>
                    <a:pt x="7540478" y="57227"/>
                  </a:lnTo>
                  <a:lnTo>
                    <a:pt x="7581239" y="81615"/>
                  </a:lnTo>
                  <a:lnTo>
                    <a:pt x="7619595" y="110010"/>
                  </a:lnTo>
                  <a:lnTo>
                    <a:pt x="7655226" y="142280"/>
                  </a:lnTo>
                  <a:lnTo>
                    <a:pt x="7687495" y="177911"/>
                  </a:lnTo>
                  <a:lnTo>
                    <a:pt x="7715890" y="216266"/>
                  </a:lnTo>
                  <a:lnTo>
                    <a:pt x="7740278" y="257028"/>
                  </a:lnTo>
                  <a:lnTo>
                    <a:pt x="7760528" y="299876"/>
                  </a:lnTo>
                  <a:lnTo>
                    <a:pt x="7776508" y="344494"/>
                  </a:lnTo>
                  <a:lnTo>
                    <a:pt x="7788085" y="390562"/>
                  </a:lnTo>
                  <a:lnTo>
                    <a:pt x="7795129" y="437762"/>
                  </a:lnTo>
                  <a:lnTo>
                    <a:pt x="7797506" y="485775"/>
                  </a:lnTo>
                  <a:lnTo>
                    <a:pt x="7797506" y="5736363"/>
                  </a:lnTo>
                  <a:lnTo>
                    <a:pt x="7795129" y="5784376"/>
                  </a:lnTo>
                  <a:lnTo>
                    <a:pt x="7788085" y="5831575"/>
                  </a:lnTo>
                  <a:lnTo>
                    <a:pt x="7776508" y="5877643"/>
                  </a:lnTo>
                  <a:lnTo>
                    <a:pt x="7760528" y="5922261"/>
                  </a:lnTo>
                  <a:lnTo>
                    <a:pt x="7740278" y="5965110"/>
                  </a:lnTo>
                  <a:lnTo>
                    <a:pt x="7715890" y="6005871"/>
                  </a:lnTo>
                  <a:lnTo>
                    <a:pt x="7687495" y="6044226"/>
                  </a:lnTo>
                  <a:lnTo>
                    <a:pt x="7655226" y="6079857"/>
                  </a:lnTo>
                  <a:lnTo>
                    <a:pt x="7619595" y="6112127"/>
                  </a:lnTo>
                  <a:lnTo>
                    <a:pt x="7581239" y="6140522"/>
                  </a:lnTo>
                  <a:lnTo>
                    <a:pt x="7540478" y="6164910"/>
                  </a:lnTo>
                  <a:lnTo>
                    <a:pt x="7497629" y="6185160"/>
                  </a:lnTo>
                  <a:lnTo>
                    <a:pt x="7453012" y="6201140"/>
                  </a:lnTo>
                  <a:lnTo>
                    <a:pt x="7406944" y="6212718"/>
                  </a:lnTo>
                  <a:lnTo>
                    <a:pt x="7359744" y="6219761"/>
                  </a:lnTo>
                  <a:lnTo>
                    <a:pt x="7311731" y="6222138"/>
                  </a:lnTo>
                  <a:close/>
                </a:path>
              </a:pathLst>
            </a:custGeom>
            <a:solidFill>
              <a:srgbClr val="EFE8D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27316" y="2144376"/>
              <a:ext cx="7797800" cy="6219825"/>
            </a:xfrm>
            <a:custGeom>
              <a:avLst/>
              <a:gdLst/>
              <a:ahLst/>
              <a:cxnLst/>
              <a:rect l="l" t="t" r="r" b="b"/>
              <a:pathLst>
                <a:path w="7797800" h="6219825">
                  <a:moveTo>
                    <a:pt x="440690" y="6219824"/>
                  </a:moveTo>
                  <a:lnTo>
                    <a:pt x="390538" y="6212711"/>
                  </a:lnTo>
                  <a:lnTo>
                    <a:pt x="344464" y="6201129"/>
                  </a:lnTo>
                  <a:lnTo>
                    <a:pt x="299842" y="6185143"/>
                  </a:lnTo>
                  <a:lnTo>
                    <a:pt x="256990" y="6164887"/>
                  </a:lnTo>
                  <a:lnTo>
                    <a:pt x="216226" y="6140491"/>
                  </a:lnTo>
                  <a:lnTo>
                    <a:pt x="177870" y="6112089"/>
                  </a:lnTo>
                  <a:lnTo>
                    <a:pt x="142239" y="6079812"/>
                  </a:lnTo>
                  <a:lnTo>
                    <a:pt x="109972" y="6044174"/>
                  </a:lnTo>
                  <a:lnTo>
                    <a:pt x="81580" y="6005812"/>
                  </a:lnTo>
                  <a:lnTo>
                    <a:pt x="57197" y="5965045"/>
                  </a:lnTo>
                  <a:lnTo>
                    <a:pt x="36952" y="5922191"/>
                  </a:lnTo>
                  <a:lnTo>
                    <a:pt x="20979" y="5877570"/>
                  </a:lnTo>
                  <a:lnTo>
                    <a:pt x="9409" y="5831500"/>
                  </a:lnTo>
                  <a:lnTo>
                    <a:pt x="2373" y="5784299"/>
                  </a:lnTo>
                  <a:lnTo>
                    <a:pt x="0" y="5736287"/>
                  </a:lnTo>
                  <a:lnTo>
                    <a:pt x="0" y="485769"/>
                  </a:lnTo>
                  <a:lnTo>
                    <a:pt x="2377" y="437756"/>
                  </a:lnTo>
                  <a:lnTo>
                    <a:pt x="9421" y="390558"/>
                  </a:lnTo>
                  <a:lnTo>
                    <a:pt x="20998" y="344491"/>
                  </a:lnTo>
                  <a:lnTo>
                    <a:pt x="36978" y="299874"/>
                  </a:lnTo>
                  <a:lnTo>
                    <a:pt x="57228" y="257026"/>
                  </a:lnTo>
                  <a:lnTo>
                    <a:pt x="81616" y="216265"/>
                  </a:lnTo>
                  <a:lnTo>
                    <a:pt x="110011" y="177910"/>
                  </a:lnTo>
                  <a:lnTo>
                    <a:pt x="142279" y="142280"/>
                  </a:lnTo>
                  <a:lnTo>
                    <a:pt x="177910" y="110011"/>
                  </a:lnTo>
                  <a:lnTo>
                    <a:pt x="216264" y="81617"/>
                  </a:lnTo>
                  <a:lnTo>
                    <a:pt x="257025" y="57228"/>
                  </a:lnTo>
                  <a:lnTo>
                    <a:pt x="299873" y="36978"/>
                  </a:lnTo>
                  <a:lnTo>
                    <a:pt x="344490" y="20998"/>
                  </a:lnTo>
                  <a:lnTo>
                    <a:pt x="390557" y="9421"/>
                  </a:lnTo>
                  <a:lnTo>
                    <a:pt x="437756" y="2377"/>
                  </a:lnTo>
                  <a:lnTo>
                    <a:pt x="485768" y="0"/>
                  </a:lnTo>
                  <a:lnTo>
                    <a:pt x="7311634" y="0"/>
                  </a:lnTo>
                  <a:lnTo>
                    <a:pt x="7359648" y="2362"/>
                  </a:lnTo>
                  <a:lnTo>
                    <a:pt x="7406851" y="9397"/>
                  </a:lnTo>
                  <a:lnTo>
                    <a:pt x="7452923" y="20966"/>
                  </a:lnTo>
                  <a:lnTo>
                    <a:pt x="7497547" y="36938"/>
                  </a:lnTo>
                  <a:lnTo>
                    <a:pt x="7540403" y="57183"/>
                  </a:lnTo>
                  <a:lnTo>
                    <a:pt x="7581173" y="81567"/>
                  </a:lnTo>
                  <a:lnTo>
                    <a:pt x="7619538" y="109959"/>
                  </a:lnTo>
                  <a:lnTo>
                    <a:pt x="7655179" y="142228"/>
                  </a:lnTo>
                  <a:lnTo>
                    <a:pt x="7687458" y="177861"/>
                  </a:lnTo>
                  <a:lnTo>
                    <a:pt x="7715861" y="216219"/>
                  </a:lnTo>
                  <a:lnTo>
                    <a:pt x="7740258" y="256986"/>
                  </a:lnTo>
                  <a:lnTo>
                    <a:pt x="7760515" y="299841"/>
                  </a:lnTo>
                  <a:lnTo>
                    <a:pt x="7776500" y="344466"/>
                  </a:lnTo>
                  <a:lnTo>
                    <a:pt x="7788082" y="390542"/>
                  </a:lnTo>
                  <a:lnTo>
                    <a:pt x="7795127" y="437751"/>
                  </a:lnTo>
                  <a:lnTo>
                    <a:pt x="7797505" y="485769"/>
                  </a:lnTo>
                  <a:lnTo>
                    <a:pt x="7797508" y="5736292"/>
                  </a:lnTo>
                  <a:lnTo>
                    <a:pt x="7795137" y="5784316"/>
                  </a:lnTo>
                  <a:lnTo>
                    <a:pt x="7788097" y="5831527"/>
                  </a:lnTo>
                  <a:lnTo>
                    <a:pt x="7776520" y="5877607"/>
                  </a:lnTo>
                  <a:lnTo>
                    <a:pt x="7760539" y="5922237"/>
                  </a:lnTo>
                  <a:lnTo>
                    <a:pt x="7740285" y="5965097"/>
                  </a:lnTo>
                  <a:lnTo>
                    <a:pt x="7715891" y="6005868"/>
                  </a:lnTo>
                  <a:lnTo>
                    <a:pt x="7687488" y="6044233"/>
                  </a:lnTo>
                  <a:lnTo>
                    <a:pt x="7655209" y="6079871"/>
                  </a:lnTo>
                  <a:lnTo>
                    <a:pt x="7619567" y="6112146"/>
                  </a:lnTo>
                  <a:lnTo>
                    <a:pt x="7581200" y="6140544"/>
                  </a:lnTo>
                  <a:lnTo>
                    <a:pt x="7540427" y="6164934"/>
                  </a:lnTo>
                  <a:lnTo>
                    <a:pt x="7497566" y="6185182"/>
                  </a:lnTo>
                  <a:lnTo>
                    <a:pt x="7452937" y="6201158"/>
                  </a:lnTo>
                  <a:lnTo>
                    <a:pt x="7406859" y="6212730"/>
                  </a:lnTo>
                  <a:lnTo>
                    <a:pt x="7359646" y="6219678"/>
                  </a:lnTo>
                  <a:lnTo>
                    <a:pt x="7356711" y="6219824"/>
                  </a:lnTo>
                </a:path>
              </a:pathLst>
            </a:custGeom>
            <a:ln w="76199">
              <a:solidFill>
                <a:srgbClr val="A29A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515798" y="2577559"/>
            <a:ext cx="6080125" cy="4722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1795">
              <a:lnSpc>
                <a:spcPct val="100000"/>
              </a:lnSpc>
              <a:spcBef>
                <a:spcPts val="100"/>
              </a:spcBef>
            </a:pPr>
            <a:r>
              <a:rPr dirty="0" sz="3000" spc="-140">
                <a:solidFill>
                  <a:srgbClr val="B85978"/>
                </a:solidFill>
                <a:latin typeface="Trebuchet MS"/>
                <a:cs typeface="Trebuchet MS"/>
              </a:rPr>
              <a:t>STUDY</a:t>
            </a:r>
            <a:r>
              <a:rPr dirty="0" sz="3000" spc="-85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000" spc="-175">
                <a:solidFill>
                  <a:srgbClr val="B85978"/>
                </a:solidFill>
                <a:latin typeface="Trebuchet MS"/>
                <a:cs typeface="Trebuchet MS"/>
              </a:rPr>
              <a:t>AREA</a:t>
            </a:r>
            <a:r>
              <a:rPr dirty="0" sz="3000" spc="-80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000" spc="-204">
                <a:solidFill>
                  <a:srgbClr val="B85978"/>
                </a:solidFill>
                <a:latin typeface="Trebuchet MS"/>
                <a:cs typeface="Trebuchet MS"/>
              </a:rPr>
              <a:t>AND</a:t>
            </a:r>
            <a:r>
              <a:rPr dirty="0" sz="3000" spc="-85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000" spc="-204">
                <a:solidFill>
                  <a:srgbClr val="B85978"/>
                </a:solidFill>
                <a:latin typeface="Trebuchet MS"/>
                <a:cs typeface="Trebuchet MS"/>
              </a:rPr>
              <a:t>DATA</a:t>
            </a:r>
            <a:r>
              <a:rPr dirty="0" sz="3000" spc="-80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000" spc="-110">
                <a:solidFill>
                  <a:srgbClr val="B85978"/>
                </a:solidFill>
                <a:latin typeface="Trebuchet MS"/>
                <a:cs typeface="Trebuchet MS"/>
              </a:rPr>
              <a:t>ACQUISITION</a:t>
            </a:r>
            <a:endParaRPr sz="3000">
              <a:latin typeface="Trebuchet MS"/>
              <a:cs typeface="Trebuchet MS"/>
            </a:endParaRPr>
          </a:p>
          <a:p>
            <a:pPr algn="ctr" marL="12700" marR="64135">
              <a:lnSpc>
                <a:spcPct val="114900"/>
              </a:lnSpc>
              <a:spcBef>
                <a:spcPts val="3459"/>
              </a:spcBef>
            </a:pPr>
            <a:r>
              <a:rPr dirty="0" sz="3100" spc="-310">
                <a:solidFill>
                  <a:srgbClr val="463720"/>
                </a:solidFill>
                <a:latin typeface="Trebuchet MS"/>
                <a:cs typeface="Trebuchet MS"/>
              </a:rPr>
              <a:t>The</a:t>
            </a:r>
            <a:r>
              <a:rPr dirty="0" sz="310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10">
                <a:solidFill>
                  <a:srgbClr val="463720"/>
                </a:solidFill>
                <a:latin typeface="Trebuchet MS"/>
                <a:cs typeface="Trebuchet MS"/>
              </a:rPr>
              <a:t>Perungudi</a:t>
            </a:r>
            <a:r>
              <a:rPr dirty="0" sz="310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75">
                <a:solidFill>
                  <a:srgbClr val="463720"/>
                </a:solidFill>
                <a:latin typeface="Trebuchet MS"/>
                <a:cs typeface="Trebuchet MS"/>
              </a:rPr>
              <a:t>region</a:t>
            </a:r>
            <a:r>
              <a:rPr dirty="0" sz="310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04">
                <a:solidFill>
                  <a:srgbClr val="463720"/>
                </a:solidFill>
                <a:latin typeface="Trebuchet MS"/>
                <a:cs typeface="Trebuchet MS"/>
              </a:rPr>
              <a:t>in</a:t>
            </a:r>
            <a:r>
              <a:rPr dirty="0" sz="310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95">
                <a:solidFill>
                  <a:srgbClr val="463720"/>
                </a:solidFill>
                <a:latin typeface="Trebuchet MS"/>
                <a:cs typeface="Trebuchet MS"/>
              </a:rPr>
              <a:t>Chennai,</a:t>
            </a:r>
            <a:r>
              <a:rPr dirty="0" sz="310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85">
                <a:solidFill>
                  <a:srgbClr val="463720"/>
                </a:solidFill>
                <a:latin typeface="Trebuchet MS"/>
                <a:cs typeface="Trebuchet MS"/>
              </a:rPr>
              <a:t>India, </a:t>
            </a:r>
            <a:r>
              <a:rPr dirty="0" sz="3100" spc="-105">
                <a:solidFill>
                  <a:srgbClr val="463720"/>
                </a:solidFill>
                <a:latin typeface="Trebuchet MS"/>
                <a:cs typeface="Trebuchet MS"/>
              </a:rPr>
              <a:t>was</a:t>
            </a:r>
            <a:r>
              <a:rPr dirty="0" sz="3100" spc="-9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40">
                <a:solidFill>
                  <a:srgbClr val="463720"/>
                </a:solidFill>
                <a:latin typeface="Trebuchet MS"/>
                <a:cs typeface="Trebuchet MS"/>
              </a:rPr>
              <a:t>selected</a:t>
            </a:r>
            <a:r>
              <a:rPr dirty="0" sz="3100" spc="-9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80">
                <a:solidFill>
                  <a:srgbClr val="463720"/>
                </a:solidFill>
                <a:latin typeface="Trebuchet MS"/>
                <a:cs typeface="Trebuchet MS"/>
              </a:rPr>
              <a:t>due</a:t>
            </a:r>
            <a:r>
              <a:rPr dirty="0" sz="3100" spc="-9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00">
                <a:solidFill>
                  <a:srgbClr val="463720"/>
                </a:solidFill>
                <a:latin typeface="Trebuchet MS"/>
                <a:cs typeface="Trebuchet MS"/>
              </a:rPr>
              <a:t>to</a:t>
            </a:r>
            <a:r>
              <a:rPr dirty="0" sz="3100" spc="-9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50">
                <a:solidFill>
                  <a:srgbClr val="463720"/>
                </a:solidFill>
                <a:latin typeface="Trebuchet MS"/>
                <a:cs typeface="Trebuchet MS"/>
              </a:rPr>
              <a:t>rapid</a:t>
            </a:r>
            <a:r>
              <a:rPr dirty="0" sz="3100" spc="-9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0">
                <a:solidFill>
                  <a:srgbClr val="463720"/>
                </a:solidFill>
                <a:latin typeface="Trebuchet MS"/>
                <a:cs typeface="Trebuchet MS"/>
              </a:rPr>
              <a:t>urban </a:t>
            </a:r>
            <a:r>
              <a:rPr dirty="0" sz="3100" spc="-220">
                <a:solidFill>
                  <a:srgbClr val="463720"/>
                </a:solidFill>
                <a:latin typeface="Trebuchet MS"/>
                <a:cs typeface="Trebuchet MS"/>
              </a:rPr>
              <a:t>expansion.</a:t>
            </a:r>
            <a:r>
              <a:rPr dirty="0" sz="3100" spc="-2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70">
                <a:solidFill>
                  <a:srgbClr val="463720"/>
                </a:solidFill>
                <a:latin typeface="Trebuchet MS"/>
                <a:cs typeface="Trebuchet MS"/>
              </a:rPr>
              <a:t>Sentinel-2</a:t>
            </a:r>
            <a:r>
              <a:rPr dirty="0" sz="3100" spc="-2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85">
                <a:solidFill>
                  <a:srgbClr val="463720"/>
                </a:solidFill>
                <a:latin typeface="Trebuchet MS"/>
                <a:cs typeface="Trebuchet MS"/>
              </a:rPr>
              <a:t>Level-</a:t>
            </a:r>
            <a:r>
              <a:rPr dirty="0" sz="3100" spc="-25">
                <a:solidFill>
                  <a:srgbClr val="463720"/>
                </a:solidFill>
                <a:latin typeface="Trebuchet MS"/>
                <a:cs typeface="Trebuchet MS"/>
              </a:rPr>
              <a:t>2A </a:t>
            </a:r>
            <a:r>
              <a:rPr dirty="0" sz="3100" spc="-170">
                <a:solidFill>
                  <a:srgbClr val="463720"/>
                </a:solidFill>
                <a:latin typeface="Trebuchet MS"/>
                <a:cs typeface="Trebuchet MS"/>
              </a:rPr>
              <a:t>surface</a:t>
            </a:r>
            <a:r>
              <a:rPr dirty="0" sz="3100" spc="-4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29">
                <a:solidFill>
                  <a:srgbClr val="463720"/>
                </a:solidFill>
                <a:latin typeface="Trebuchet MS"/>
                <a:cs typeface="Trebuchet MS"/>
              </a:rPr>
              <a:t>reflectance</a:t>
            </a:r>
            <a:r>
              <a:rPr dirty="0" sz="3100" spc="-4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90">
                <a:solidFill>
                  <a:srgbClr val="463720"/>
                </a:solidFill>
                <a:latin typeface="Trebuchet MS"/>
                <a:cs typeface="Trebuchet MS"/>
              </a:rPr>
              <a:t>images</a:t>
            </a:r>
            <a:r>
              <a:rPr dirty="0" sz="3100" spc="-4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5">
                <a:solidFill>
                  <a:srgbClr val="463720"/>
                </a:solidFill>
                <a:latin typeface="Trebuchet MS"/>
                <a:cs typeface="Trebuchet MS"/>
              </a:rPr>
              <a:t>(13 </a:t>
            </a:r>
            <a:r>
              <a:rPr dirty="0" sz="3100" spc="-215">
                <a:solidFill>
                  <a:srgbClr val="463720"/>
                </a:solidFill>
                <a:latin typeface="Trebuchet MS"/>
                <a:cs typeface="Trebuchet MS"/>
              </a:rPr>
              <a:t>spectral</a:t>
            </a:r>
            <a:r>
              <a:rPr dirty="0" sz="3100" spc="-10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85">
                <a:solidFill>
                  <a:srgbClr val="463720"/>
                </a:solidFill>
                <a:latin typeface="Trebuchet MS"/>
                <a:cs typeface="Trebuchet MS"/>
              </a:rPr>
              <a:t>bands,</a:t>
            </a:r>
            <a:r>
              <a:rPr dirty="0" sz="3100" spc="-9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>
                <a:solidFill>
                  <a:srgbClr val="463720"/>
                </a:solidFill>
                <a:latin typeface="Trebuchet MS"/>
                <a:cs typeface="Trebuchet MS"/>
              </a:rPr>
              <a:t>10–60</a:t>
            </a:r>
            <a:r>
              <a:rPr dirty="0" sz="3100" spc="-9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85">
                <a:solidFill>
                  <a:srgbClr val="463720"/>
                </a:solidFill>
                <a:latin typeface="Trebuchet MS"/>
                <a:cs typeface="Trebuchet MS"/>
              </a:rPr>
              <a:t>m</a:t>
            </a:r>
            <a:r>
              <a:rPr dirty="0" sz="3100" spc="-9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65">
                <a:solidFill>
                  <a:srgbClr val="463720"/>
                </a:solidFill>
                <a:latin typeface="Trebuchet MS"/>
                <a:cs typeface="Trebuchet MS"/>
              </a:rPr>
              <a:t>resolution) </a:t>
            </a:r>
            <a:r>
              <a:rPr dirty="0" sz="3100" spc="-145">
                <a:solidFill>
                  <a:srgbClr val="463720"/>
                </a:solidFill>
                <a:latin typeface="Trebuchet MS"/>
                <a:cs typeface="Trebuchet MS"/>
              </a:rPr>
              <a:t>from</a:t>
            </a:r>
            <a:r>
              <a:rPr dirty="0" sz="3100" spc="-11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35">
                <a:solidFill>
                  <a:srgbClr val="463720"/>
                </a:solidFill>
                <a:latin typeface="Trebuchet MS"/>
                <a:cs typeface="Trebuchet MS"/>
              </a:rPr>
              <a:t>2023–2024</a:t>
            </a:r>
            <a:r>
              <a:rPr dirty="0" sz="3100" spc="-14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80">
                <a:solidFill>
                  <a:srgbClr val="463720"/>
                </a:solidFill>
                <a:latin typeface="Trebuchet MS"/>
                <a:cs typeface="Trebuchet MS"/>
              </a:rPr>
              <a:t>were</a:t>
            </a:r>
            <a:r>
              <a:rPr dirty="0" sz="3100" spc="-11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40">
                <a:solidFill>
                  <a:srgbClr val="463720"/>
                </a:solidFill>
                <a:latin typeface="Trebuchet MS"/>
                <a:cs typeface="Trebuchet MS"/>
              </a:rPr>
              <a:t>downloaded </a:t>
            </a:r>
            <a:r>
              <a:rPr dirty="0" sz="3100" spc="-130">
                <a:solidFill>
                  <a:srgbClr val="463720"/>
                </a:solidFill>
                <a:latin typeface="Trebuchet MS"/>
                <a:cs typeface="Trebuchet MS"/>
              </a:rPr>
              <a:t>using</a:t>
            </a:r>
            <a:r>
              <a:rPr dirty="0" sz="310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95">
                <a:solidFill>
                  <a:srgbClr val="463720"/>
                </a:solidFill>
                <a:latin typeface="Trebuchet MS"/>
                <a:cs typeface="Trebuchet MS"/>
              </a:rPr>
              <a:t>fioogle</a:t>
            </a:r>
            <a:r>
              <a:rPr dirty="0" sz="3100" spc="-7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204">
                <a:solidFill>
                  <a:srgbClr val="463720"/>
                </a:solidFill>
                <a:latin typeface="Trebuchet MS"/>
                <a:cs typeface="Trebuchet MS"/>
              </a:rPr>
              <a:t>Earth</a:t>
            </a:r>
            <a:r>
              <a:rPr dirty="0" sz="3100" spc="-7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195">
                <a:solidFill>
                  <a:srgbClr val="463720"/>
                </a:solidFill>
                <a:latin typeface="Trebuchet MS"/>
                <a:cs typeface="Trebuchet MS"/>
              </a:rPr>
              <a:t>Engine</a:t>
            </a:r>
            <a:r>
              <a:rPr dirty="0" sz="310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00" spc="-35">
                <a:solidFill>
                  <a:srgbClr val="463720"/>
                </a:solidFill>
                <a:latin typeface="Trebuchet MS"/>
                <a:cs typeface="Trebuchet MS"/>
              </a:rPr>
              <a:t>(fiEE).</a:t>
            </a:r>
            <a:endParaRPr sz="3100">
              <a:latin typeface="Trebuchet MS"/>
              <a:cs typeface="Trebuchet MS"/>
            </a:endParaRPr>
          </a:p>
        </p:txBody>
      </p:sp>
      <p:sp>
        <p:nvSpPr>
          <p:cNvPr id="11" name="object 11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6</a:t>
            </a:fld>
          </a:p>
        </p:txBody>
      </p:sp>
      <p:sp>
        <p:nvSpPr>
          <p:cNvPr id="10" name="object 10" descr="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22542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775"/>
              </a:spcBef>
            </a:pPr>
            <a:r>
              <a:rPr dirty="0" spc="-155"/>
              <a:t>PREPROCESSINfi</a:t>
            </a:r>
            <a:r>
              <a:rPr dirty="0" spc="20"/>
              <a:t> </a:t>
            </a:r>
            <a:r>
              <a:rPr dirty="0" spc="-10"/>
              <a:t>STEPS</a:t>
            </a:r>
          </a:p>
          <a:p>
            <a:pPr algn="ctr" marL="12700" marR="5080">
              <a:lnSpc>
                <a:spcPct val="116100"/>
              </a:lnSpc>
              <a:spcBef>
                <a:spcPts val="1115"/>
              </a:spcBef>
            </a:pPr>
            <a:r>
              <a:rPr dirty="0" sz="2950" spc="-114">
                <a:solidFill>
                  <a:srgbClr val="463720"/>
                </a:solidFill>
              </a:rPr>
              <a:t>Images</a:t>
            </a:r>
            <a:r>
              <a:rPr dirty="0" sz="2950" spc="-60">
                <a:solidFill>
                  <a:srgbClr val="463720"/>
                </a:solidFill>
              </a:rPr>
              <a:t> </a:t>
            </a:r>
            <a:r>
              <a:rPr dirty="0" sz="2950" spc="-195">
                <a:solidFill>
                  <a:srgbClr val="463720"/>
                </a:solidFill>
              </a:rPr>
              <a:t>underwent</a:t>
            </a:r>
            <a:r>
              <a:rPr dirty="0" sz="2950" spc="-45">
                <a:solidFill>
                  <a:srgbClr val="463720"/>
                </a:solidFill>
              </a:rPr>
              <a:t> </a:t>
            </a:r>
            <a:r>
              <a:rPr dirty="0" sz="2950" spc="-204">
                <a:solidFill>
                  <a:srgbClr val="463720"/>
                </a:solidFill>
              </a:rPr>
              <a:t>atmospheric</a:t>
            </a:r>
            <a:r>
              <a:rPr dirty="0" sz="2950" spc="-50">
                <a:solidFill>
                  <a:srgbClr val="463720"/>
                </a:solidFill>
              </a:rPr>
              <a:t> </a:t>
            </a:r>
            <a:r>
              <a:rPr dirty="0" sz="2950" spc="-100">
                <a:solidFill>
                  <a:srgbClr val="463720"/>
                </a:solidFill>
              </a:rPr>
              <a:t>correction, </a:t>
            </a:r>
            <a:r>
              <a:rPr dirty="0" sz="2950" spc="-195">
                <a:solidFill>
                  <a:srgbClr val="463720"/>
                </a:solidFill>
              </a:rPr>
              <a:t>cloud/cirrus</a:t>
            </a:r>
            <a:r>
              <a:rPr dirty="0" sz="2950" spc="-60">
                <a:solidFill>
                  <a:srgbClr val="463720"/>
                </a:solidFill>
              </a:rPr>
              <a:t> </a:t>
            </a:r>
            <a:r>
              <a:rPr dirty="0" sz="2950" spc="-190">
                <a:solidFill>
                  <a:srgbClr val="463720"/>
                </a:solidFill>
              </a:rPr>
              <a:t>masking,</a:t>
            </a:r>
            <a:r>
              <a:rPr dirty="0" sz="2950" spc="-50">
                <a:solidFill>
                  <a:srgbClr val="463720"/>
                </a:solidFill>
              </a:rPr>
              <a:t> </a:t>
            </a:r>
            <a:r>
              <a:rPr dirty="0" sz="2950" spc="-270">
                <a:solidFill>
                  <a:srgbClr val="463720"/>
                </a:solidFill>
              </a:rPr>
              <a:t>band</a:t>
            </a:r>
            <a:r>
              <a:rPr dirty="0" sz="2950" spc="-45">
                <a:solidFill>
                  <a:srgbClr val="463720"/>
                </a:solidFill>
              </a:rPr>
              <a:t> </a:t>
            </a:r>
            <a:r>
              <a:rPr dirty="0" sz="2950" spc="-190">
                <a:solidFill>
                  <a:srgbClr val="463720"/>
                </a:solidFill>
              </a:rPr>
              <a:t>stacking,</a:t>
            </a:r>
            <a:r>
              <a:rPr dirty="0" sz="2950" spc="-50">
                <a:solidFill>
                  <a:srgbClr val="463720"/>
                </a:solidFill>
              </a:rPr>
              <a:t> </a:t>
            </a:r>
            <a:r>
              <a:rPr dirty="0" sz="2950" spc="-280">
                <a:solidFill>
                  <a:srgbClr val="463720"/>
                </a:solidFill>
              </a:rPr>
              <a:t>and </a:t>
            </a:r>
            <a:r>
              <a:rPr dirty="0" sz="2950" spc="-200">
                <a:solidFill>
                  <a:srgbClr val="463720"/>
                </a:solidFill>
              </a:rPr>
              <a:t>normalization</a:t>
            </a:r>
            <a:r>
              <a:rPr dirty="0" sz="2950" spc="-55">
                <a:solidFill>
                  <a:srgbClr val="463720"/>
                </a:solidFill>
              </a:rPr>
              <a:t> </a:t>
            </a:r>
            <a:r>
              <a:rPr dirty="0" sz="2950" spc="-125">
                <a:solidFill>
                  <a:srgbClr val="463720"/>
                </a:solidFill>
              </a:rPr>
              <a:t>across</a:t>
            </a:r>
            <a:r>
              <a:rPr dirty="0" sz="2950" spc="-50">
                <a:solidFill>
                  <a:srgbClr val="463720"/>
                </a:solidFill>
              </a:rPr>
              <a:t> </a:t>
            </a:r>
            <a:r>
              <a:rPr dirty="0" sz="2950" spc="-200">
                <a:solidFill>
                  <a:srgbClr val="463720"/>
                </a:solidFill>
              </a:rPr>
              <a:t>spectral</a:t>
            </a:r>
            <a:r>
              <a:rPr dirty="0" sz="2950" spc="-55">
                <a:solidFill>
                  <a:srgbClr val="463720"/>
                </a:solidFill>
              </a:rPr>
              <a:t> </a:t>
            </a:r>
            <a:r>
              <a:rPr dirty="0" sz="2950" spc="-235">
                <a:solidFill>
                  <a:srgbClr val="463720"/>
                </a:solidFill>
              </a:rPr>
              <a:t>channels.</a:t>
            </a:r>
            <a:r>
              <a:rPr dirty="0" sz="2950" spc="-50">
                <a:solidFill>
                  <a:srgbClr val="463720"/>
                </a:solidFill>
              </a:rPr>
              <a:t> </a:t>
            </a:r>
            <a:r>
              <a:rPr dirty="0" sz="2950" spc="-120">
                <a:solidFill>
                  <a:srgbClr val="463720"/>
                </a:solidFill>
              </a:rPr>
              <a:t>Key</a:t>
            </a:r>
            <a:r>
              <a:rPr dirty="0" sz="2950" spc="-55">
                <a:solidFill>
                  <a:srgbClr val="463720"/>
                </a:solidFill>
              </a:rPr>
              <a:t> </a:t>
            </a:r>
            <a:r>
              <a:rPr dirty="0" sz="2950" spc="-130">
                <a:solidFill>
                  <a:srgbClr val="463720"/>
                </a:solidFill>
              </a:rPr>
              <a:t>indices </a:t>
            </a:r>
            <a:r>
              <a:rPr dirty="0" sz="2950" spc="-160">
                <a:solidFill>
                  <a:srgbClr val="463720"/>
                </a:solidFill>
              </a:rPr>
              <a:t>(NDVI,</a:t>
            </a:r>
            <a:r>
              <a:rPr dirty="0" sz="2950" spc="-80">
                <a:solidFill>
                  <a:srgbClr val="463720"/>
                </a:solidFill>
              </a:rPr>
              <a:t> </a:t>
            </a:r>
            <a:r>
              <a:rPr dirty="0" sz="2950" spc="-95">
                <a:solidFill>
                  <a:srgbClr val="463720"/>
                </a:solidFill>
              </a:rPr>
              <a:t>NDWI,</a:t>
            </a:r>
            <a:r>
              <a:rPr dirty="0" sz="2950" spc="-80">
                <a:solidFill>
                  <a:srgbClr val="463720"/>
                </a:solidFill>
              </a:rPr>
              <a:t> </a:t>
            </a:r>
            <a:r>
              <a:rPr dirty="0" sz="2950" spc="-70">
                <a:solidFill>
                  <a:srgbClr val="463720"/>
                </a:solidFill>
              </a:rPr>
              <a:t>NDBI)</a:t>
            </a:r>
            <a:r>
              <a:rPr dirty="0" sz="2950" spc="-80">
                <a:solidFill>
                  <a:srgbClr val="463720"/>
                </a:solidFill>
              </a:rPr>
              <a:t> </a:t>
            </a:r>
            <a:r>
              <a:rPr dirty="0" sz="2950" spc="-170">
                <a:solidFill>
                  <a:srgbClr val="463720"/>
                </a:solidFill>
              </a:rPr>
              <a:t>were</a:t>
            </a:r>
            <a:r>
              <a:rPr dirty="0" sz="2950" spc="-75">
                <a:solidFill>
                  <a:srgbClr val="463720"/>
                </a:solidFill>
              </a:rPr>
              <a:t> </a:t>
            </a:r>
            <a:r>
              <a:rPr dirty="0" sz="2950" spc="-250">
                <a:solidFill>
                  <a:srgbClr val="463720"/>
                </a:solidFill>
              </a:rPr>
              <a:t>calculated</a:t>
            </a:r>
            <a:r>
              <a:rPr dirty="0" sz="2950" spc="-80">
                <a:solidFill>
                  <a:srgbClr val="463720"/>
                </a:solidFill>
              </a:rPr>
              <a:t> </a:t>
            </a:r>
            <a:r>
              <a:rPr dirty="0" sz="2950" spc="-190">
                <a:solidFill>
                  <a:srgbClr val="463720"/>
                </a:solidFill>
              </a:rPr>
              <a:t>to</a:t>
            </a:r>
            <a:r>
              <a:rPr dirty="0" sz="2950" spc="-80">
                <a:solidFill>
                  <a:srgbClr val="463720"/>
                </a:solidFill>
              </a:rPr>
              <a:t> </a:t>
            </a:r>
            <a:r>
              <a:rPr dirty="0" sz="2950" spc="-100">
                <a:solidFill>
                  <a:srgbClr val="463720"/>
                </a:solidFill>
              </a:rPr>
              <a:t>distinguish </a:t>
            </a:r>
            <a:r>
              <a:rPr dirty="0" sz="2950" spc="-225">
                <a:solidFill>
                  <a:srgbClr val="463720"/>
                </a:solidFill>
              </a:rPr>
              <a:t>between</a:t>
            </a:r>
            <a:r>
              <a:rPr dirty="0" sz="2950" spc="-60">
                <a:solidFill>
                  <a:srgbClr val="463720"/>
                </a:solidFill>
              </a:rPr>
              <a:t> </a:t>
            </a:r>
            <a:r>
              <a:rPr dirty="0" sz="2950" spc="-254">
                <a:solidFill>
                  <a:srgbClr val="463720"/>
                </a:solidFill>
              </a:rPr>
              <a:t>urban,</a:t>
            </a:r>
            <a:r>
              <a:rPr dirty="0" sz="2950" spc="-65">
                <a:solidFill>
                  <a:srgbClr val="463720"/>
                </a:solidFill>
              </a:rPr>
              <a:t> </a:t>
            </a:r>
            <a:r>
              <a:rPr dirty="0" sz="2950" spc="-220">
                <a:solidFill>
                  <a:srgbClr val="463720"/>
                </a:solidFill>
              </a:rPr>
              <a:t>vegetative,</a:t>
            </a:r>
            <a:r>
              <a:rPr dirty="0" sz="2950" spc="-60">
                <a:solidFill>
                  <a:srgbClr val="463720"/>
                </a:solidFill>
              </a:rPr>
              <a:t> </a:t>
            </a:r>
            <a:r>
              <a:rPr dirty="0" sz="2950" spc="-254">
                <a:solidFill>
                  <a:srgbClr val="463720"/>
                </a:solidFill>
              </a:rPr>
              <a:t>and</a:t>
            </a:r>
            <a:r>
              <a:rPr dirty="0" sz="2950" spc="-65">
                <a:solidFill>
                  <a:srgbClr val="463720"/>
                </a:solidFill>
              </a:rPr>
              <a:t> </a:t>
            </a:r>
            <a:r>
              <a:rPr dirty="0" sz="2950" spc="-170">
                <a:solidFill>
                  <a:srgbClr val="463720"/>
                </a:solidFill>
              </a:rPr>
              <a:t>water</a:t>
            </a:r>
            <a:r>
              <a:rPr dirty="0" sz="2950" spc="-60">
                <a:solidFill>
                  <a:srgbClr val="463720"/>
                </a:solidFill>
              </a:rPr>
              <a:t> </a:t>
            </a:r>
            <a:r>
              <a:rPr dirty="0" sz="2950" spc="-10">
                <a:solidFill>
                  <a:srgbClr val="463720"/>
                </a:solidFill>
              </a:rPr>
              <a:t>areas.</a:t>
            </a:r>
            <a:endParaRPr sz="2950"/>
          </a:p>
          <a:p>
            <a:pPr algn="ctr" marL="149860" marR="142240">
              <a:lnSpc>
                <a:spcPct val="116100"/>
              </a:lnSpc>
            </a:pPr>
            <a:r>
              <a:rPr dirty="0" sz="2950" spc="-229">
                <a:solidFill>
                  <a:srgbClr val="463720"/>
                </a:solidFill>
              </a:rPr>
              <a:t>Manually</a:t>
            </a:r>
            <a:r>
              <a:rPr dirty="0" sz="2950" spc="-40">
                <a:solidFill>
                  <a:srgbClr val="463720"/>
                </a:solidFill>
              </a:rPr>
              <a:t> </a:t>
            </a:r>
            <a:r>
              <a:rPr dirty="0" sz="2950" spc="-235">
                <a:solidFill>
                  <a:srgbClr val="463720"/>
                </a:solidFill>
              </a:rPr>
              <a:t>annotated</a:t>
            </a:r>
            <a:r>
              <a:rPr dirty="0" sz="2950" spc="-35">
                <a:solidFill>
                  <a:srgbClr val="463720"/>
                </a:solidFill>
              </a:rPr>
              <a:t> </a:t>
            </a:r>
            <a:r>
              <a:rPr dirty="0" sz="2950" spc="-200">
                <a:solidFill>
                  <a:srgbClr val="463720"/>
                </a:solidFill>
              </a:rPr>
              <a:t>polygons,</a:t>
            </a:r>
            <a:r>
              <a:rPr dirty="0" sz="2950" spc="-40">
                <a:solidFill>
                  <a:srgbClr val="463720"/>
                </a:solidFill>
              </a:rPr>
              <a:t> </a:t>
            </a:r>
            <a:r>
              <a:rPr dirty="0" sz="2950" spc="-175">
                <a:solidFill>
                  <a:srgbClr val="463720"/>
                </a:solidFill>
              </a:rPr>
              <a:t>verified</a:t>
            </a:r>
            <a:r>
              <a:rPr dirty="0" sz="2950" spc="-35">
                <a:solidFill>
                  <a:srgbClr val="463720"/>
                </a:solidFill>
              </a:rPr>
              <a:t> </a:t>
            </a:r>
            <a:r>
              <a:rPr dirty="0" sz="2950" spc="-210">
                <a:solidFill>
                  <a:srgbClr val="463720"/>
                </a:solidFill>
              </a:rPr>
              <a:t>by</a:t>
            </a:r>
            <a:r>
              <a:rPr dirty="0" sz="2950" spc="-40">
                <a:solidFill>
                  <a:srgbClr val="463720"/>
                </a:solidFill>
              </a:rPr>
              <a:t> </a:t>
            </a:r>
            <a:r>
              <a:rPr dirty="0" sz="2950" spc="-10">
                <a:solidFill>
                  <a:srgbClr val="463720"/>
                </a:solidFill>
              </a:rPr>
              <a:t>high- </a:t>
            </a:r>
            <a:r>
              <a:rPr dirty="0" sz="2950" spc="-170">
                <a:solidFill>
                  <a:srgbClr val="463720"/>
                </a:solidFill>
              </a:rPr>
              <a:t>resolution</a:t>
            </a:r>
            <a:r>
              <a:rPr dirty="0" sz="2950" spc="-65">
                <a:solidFill>
                  <a:srgbClr val="463720"/>
                </a:solidFill>
              </a:rPr>
              <a:t> </a:t>
            </a:r>
            <a:r>
              <a:rPr dirty="0" sz="2950" spc="-175">
                <a:solidFill>
                  <a:srgbClr val="463720"/>
                </a:solidFill>
              </a:rPr>
              <a:t>imagery</a:t>
            </a:r>
            <a:r>
              <a:rPr dirty="0" sz="2950" spc="-55">
                <a:solidFill>
                  <a:srgbClr val="463720"/>
                </a:solidFill>
              </a:rPr>
              <a:t> </a:t>
            </a:r>
            <a:r>
              <a:rPr dirty="0" sz="2950" spc="-254">
                <a:solidFill>
                  <a:srgbClr val="463720"/>
                </a:solidFill>
              </a:rPr>
              <a:t>and</a:t>
            </a:r>
            <a:r>
              <a:rPr dirty="0" sz="2950" spc="-60">
                <a:solidFill>
                  <a:srgbClr val="463720"/>
                </a:solidFill>
              </a:rPr>
              <a:t> </a:t>
            </a:r>
            <a:r>
              <a:rPr dirty="0" sz="2950" spc="-210">
                <a:solidFill>
                  <a:srgbClr val="463720"/>
                </a:solidFill>
              </a:rPr>
              <a:t>cadastral</a:t>
            </a:r>
            <a:r>
              <a:rPr dirty="0" sz="2950" spc="-55">
                <a:solidFill>
                  <a:srgbClr val="463720"/>
                </a:solidFill>
              </a:rPr>
              <a:t> </a:t>
            </a:r>
            <a:r>
              <a:rPr dirty="0" sz="2950" spc="-265">
                <a:solidFill>
                  <a:srgbClr val="463720"/>
                </a:solidFill>
              </a:rPr>
              <a:t>maps,</a:t>
            </a:r>
            <a:r>
              <a:rPr dirty="0" sz="2950" spc="-55">
                <a:solidFill>
                  <a:srgbClr val="463720"/>
                </a:solidFill>
              </a:rPr>
              <a:t> </a:t>
            </a:r>
            <a:r>
              <a:rPr dirty="0" sz="2950" spc="-60">
                <a:solidFill>
                  <a:srgbClr val="463720"/>
                </a:solidFill>
              </a:rPr>
              <a:t>created </a:t>
            </a:r>
            <a:r>
              <a:rPr dirty="0" sz="2950" spc="-170">
                <a:solidFill>
                  <a:srgbClr val="463720"/>
                </a:solidFill>
              </a:rPr>
              <a:t>ground</a:t>
            </a:r>
            <a:r>
              <a:rPr dirty="0" sz="2950" spc="-90">
                <a:solidFill>
                  <a:srgbClr val="463720"/>
                </a:solidFill>
              </a:rPr>
              <a:t> </a:t>
            </a:r>
            <a:r>
              <a:rPr dirty="0" sz="2950" spc="-175">
                <a:solidFill>
                  <a:srgbClr val="463720"/>
                </a:solidFill>
              </a:rPr>
              <a:t>truth</a:t>
            </a:r>
            <a:r>
              <a:rPr dirty="0" sz="2950" spc="-85">
                <a:solidFill>
                  <a:srgbClr val="463720"/>
                </a:solidFill>
              </a:rPr>
              <a:t> </a:t>
            </a:r>
            <a:r>
              <a:rPr dirty="0" sz="2950" spc="-105">
                <a:solidFill>
                  <a:srgbClr val="463720"/>
                </a:solidFill>
              </a:rPr>
              <a:t>masks</a:t>
            </a:r>
            <a:r>
              <a:rPr dirty="0" sz="2950" spc="-85">
                <a:solidFill>
                  <a:srgbClr val="463720"/>
                </a:solidFill>
              </a:rPr>
              <a:t> </a:t>
            </a:r>
            <a:r>
              <a:rPr dirty="0" sz="2950" spc="-70">
                <a:solidFill>
                  <a:srgbClr val="463720"/>
                </a:solidFill>
              </a:rPr>
              <a:t>for</a:t>
            </a:r>
            <a:r>
              <a:rPr dirty="0" sz="2950" spc="-80">
                <a:solidFill>
                  <a:srgbClr val="463720"/>
                </a:solidFill>
              </a:rPr>
              <a:t> </a:t>
            </a:r>
            <a:r>
              <a:rPr dirty="0" sz="2950" spc="-250">
                <a:solidFill>
                  <a:srgbClr val="463720"/>
                </a:solidFill>
              </a:rPr>
              <a:t>major</a:t>
            </a:r>
            <a:r>
              <a:rPr dirty="0" sz="2950" spc="-80">
                <a:solidFill>
                  <a:srgbClr val="463720"/>
                </a:solidFill>
              </a:rPr>
              <a:t> </a:t>
            </a:r>
            <a:r>
              <a:rPr dirty="0" sz="2950" spc="-254">
                <a:solidFill>
                  <a:srgbClr val="463720"/>
                </a:solidFill>
              </a:rPr>
              <a:t>land</a:t>
            </a:r>
            <a:r>
              <a:rPr dirty="0" sz="2950" spc="-85">
                <a:solidFill>
                  <a:srgbClr val="463720"/>
                </a:solidFill>
              </a:rPr>
              <a:t> </a:t>
            </a:r>
            <a:r>
              <a:rPr dirty="0" sz="2950" spc="-175">
                <a:solidFill>
                  <a:srgbClr val="463720"/>
                </a:solidFill>
              </a:rPr>
              <a:t>cover</a:t>
            </a:r>
            <a:r>
              <a:rPr dirty="0" sz="2950" spc="-80">
                <a:solidFill>
                  <a:srgbClr val="463720"/>
                </a:solidFill>
              </a:rPr>
              <a:t> </a:t>
            </a:r>
            <a:r>
              <a:rPr dirty="0" sz="2950" spc="-125">
                <a:solidFill>
                  <a:srgbClr val="463720"/>
                </a:solidFill>
              </a:rPr>
              <a:t>classes: </a:t>
            </a:r>
            <a:r>
              <a:rPr dirty="0" sz="2950" spc="-275">
                <a:solidFill>
                  <a:srgbClr val="463720"/>
                </a:solidFill>
              </a:rPr>
              <a:t>Urban,</a:t>
            </a:r>
            <a:r>
              <a:rPr dirty="0" sz="2950" spc="-50">
                <a:solidFill>
                  <a:srgbClr val="463720"/>
                </a:solidFill>
              </a:rPr>
              <a:t> </a:t>
            </a:r>
            <a:r>
              <a:rPr dirty="0" sz="2950" spc="-220">
                <a:solidFill>
                  <a:srgbClr val="463720"/>
                </a:solidFill>
              </a:rPr>
              <a:t>Vegetation,</a:t>
            </a:r>
            <a:r>
              <a:rPr dirty="0" sz="2950" spc="-50">
                <a:solidFill>
                  <a:srgbClr val="463720"/>
                </a:solidFill>
              </a:rPr>
              <a:t> </a:t>
            </a:r>
            <a:r>
              <a:rPr dirty="0" sz="2950" spc="-200">
                <a:solidFill>
                  <a:srgbClr val="463720"/>
                </a:solidFill>
              </a:rPr>
              <a:t>Waterbody,</a:t>
            </a:r>
            <a:r>
              <a:rPr dirty="0" sz="2950" spc="-55">
                <a:solidFill>
                  <a:srgbClr val="463720"/>
                </a:solidFill>
              </a:rPr>
              <a:t> </a:t>
            </a:r>
            <a:r>
              <a:rPr dirty="0" sz="2950" spc="-254">
                <a:solidFill>
                  <a:srgbClr val="463720"/>
                </a:solidFill>
              </a:rPr>
              <a:t>and</a:t>
            </a:r>
            <a:r>
              <a:rPr dirty="0" sz="2950" spc="-50">
                <a:solidFill>
                  <a:srgbClr val="463720"/>
                </a:solidFill>
              </a:rPr>
              <a:t> </a:t>
            </a:r>
            <a:r>
              <a:rPr dirty="0" sz="2950" spc="-65">
                <a:solidFill>
                  <a:srgbClr val="463720"/>
                </a:solidFill>
              </a:rPr>
              <a:t>Wasteland.</a:t>
            </a:r>
            <a:endParaRPr sz="29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4581830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283394" y="330199"/>
                </a:moveTo>
                <a:lnTo>
                  <a:pt x="2103701" y="330199"/>
                </a:lnTo>
                <a:lnTo>
                  <a:pt x="2164748" y="342899"/>
                </a:lnTo>
                <a:lnTo>
                  <a:pt x="2213938" y="368299"/>
                </a:lnTo>
                <a:lnTo>
                  <a:pt x="2252550" y="393699"/>
                </a:lnTo>
                <a:lnTo>
                  <a:pt x="2281864" y="419099"/>
                </a:lnTo>
                <a:lnTo>
                  <a:pt x="2317714" y="469899"/>
                </a:lnTo>
                <a:lnTo>
                  <a:pt x="2326808" y="495299"/>
                </a:lnTo>
                <a:lnTo>
                  <a:pt x="2331720" y="507999"/>
                </a:lnTo>
                <a:lnTo>
                  <a:pt x="2678911" y="520699"/>
                </a:lnTo>
                <a:lnTo>
                  <a:pt x="2820221" y="520699"/>
                </a:lnTo>
                <a:lnTo>
                  <a:pt x="2820221" y="647699"/>
                </a:lnTo>
                <a:lnTo>
                  <a:pt x="3002457" y="647699"/>
                </a:lnTo>
                <a:lnTo>
                  <a:pt x="3049294" y="673099"/>
                </a:lnTo>
                <a:lnTo>
                  <a:pt x="3092738" y="698499"/>
                </a:lnTo>
                <a:lnTo>
                  <a:pt x="3131398" y="723899"/>
                </a:lnTo>
                <a:lnTo>
                  <a:pt x="3163885" y="749299"/>
                </a:lnTo>
                <a:lnTo>
                  <a:pt x="3188811" y="787399"/>
                </a:lnTo>
                <a:lnTo>
                  <a:pt x="3204785" y="838199"/>
                </a:lnTo>
                <a:lnTo>
                  <a:pt x="3210418" y="876299"/>
                </a:lnTo>
                <a:lnTo>
                  <a:pt x="3210418" y="3314699"/>
                </a:lnTo>
                <a:lnTo>
                  <a:pt x="3188479" y="3314699"/>
                </a:lnTo>
                <a:lnTo>
                  <a:pt x="3188479" y="876299"/>
                </a:lnTo>
                <a:lnTo>
                  <a:pt x="3182653" y="838199"/>
                </a:lnTo>
                <a:lnTo>
                  <a:pt x="3166333" y="800099"/>
                </a:lnTo>
                <a:lnTo>
                  <a:pt x="3141256" y="761999"/>
                </a:lnTo>
                <a:lnTo>
                  <a:pt x="3109158" y="736599"/>
                </a:lnTo>
                <a:lnTo>
                  <a:pt x="3071777" y="711199"/>
                </a:lnTo>
                <a:lnTo>
                  <a:pt x="3030850" y="685799"/>
                </a:lnTo>
                <a:lnTo>
                  <a:pt x="2945303" y="660399"/>
                </a:lnTo>
                <a:lnTo>
                  <a:pt x="2773186" y="660399"/>
                </a:lnTo>
                <a:lnTo>
                  <a:pt x="2798274" y="647699"/>
                </a:lnTo>
                <a:lnTo>
                  <a:pt x="2798274" y="533399"/>
                </a:lnTo>
                <a:lnTo>
                  <a:pt x="2672934" y="533399"/>
                </a:lnTo>
                <a:lnTo>
                  <a:pt x="464153" y="520699"/>
                </a:lnTo>
                <a:lnTo>
                  <a:pt x="464260" y="507999"/>
                </a:lnTo>
                <a:lnTo>
                  <a:pt x="2309720" y="507999"/>
                </a:lnTo>
                <a:lnTo>
                  <a:pt x="2304141" y="495299"/>
                </a:lnTo>
                <a:lnTo>
                  <a:pt x="2276023" y="444499"/>
                </a:lnTo>
                <a:lnTo>
                  <a:pt x="2214252" y="393699"/>
                </a:lnTo>
                <a:lnTo>
                  <a:pt x="2166607" y="368299"/>
                </a:lnTo>
                <a:lnTo>
                  <a:pt x="2105581" y="355599"/>
                </a:lnTo>
                <a:lnTo>
                  <a:pt x="283394" y="355599"/>
                </a:lnTo>
                <a:lnTo>
                  <a:pt x="283394" y="330199"/>
                </a:lnTo>
                <a:close/>
              </a:path>
              <a:path w="3384550" h="3314700">
                <a:moveTo>
                  <a:pt x="2773186" y="660399"/>
                </a:moveTo>
                <a:lnTo>
                  <a:pt x="2840381" y="660399"/>
                </a:lnTo>
                <a:lnTo>
                  <a:pt x="2820220" y="673099"/>
                </a:lnTo>
                <a:lnTo>
                  <a:pt x="2820220" y="1066799"/>
                </a:lnTo>
                <a:lnTo>
                  <a:pt x="2837634" y="1066799"/>
                </a:lnTo>
                <a:lnTo>
                  <a:pt x="2860872" y="1079499"/>
                </a:lnTo>
                <a:lnTo>
                  <a:pt x="2887832" y="1092199"/>
                </a:lnTo>
                <a:lnTo>
                  <a:pt x="2916413" y="1117599"/>
                </a:lnTo>
                <a:lnTo>
                  <a:pt x="2970024" y="1181099"/>
                </a:lnTo>
                <a:lnTo>
                  <a:pt x="2990851" y="1231899"/>
                </a:lnTo>
                <a:lnTo>
                  <a:pt x="3004889" y="1295399"/>
                </a:lnTo>
                <a:lnTo>
                  <a:pt x="3010035" y="1371599"/>
                </a:lnTo>
                <a:lnTo>
                  <a:pt x="3010035" y="3124199"/>
                </a:lnTo>
                <a:lnTo>
                  <a:pt x="2988103" y="3124199"/>
                </a:lnTo>
                <a:lnTo>
                  <a:pt x="2988103" y="1371599"/>
                </a:lnTo>
                <a:lnTo>
                  <a:pt x="2982497" y="1295399"/>
                </a:lnTo>
                <a:lnTo>
                  <a:pt x="2967385" y="1231899"/>
                </a:lnTo>
                <a:lnTo>
                  <a:pt x="2945322" y="1181099"/>
                </a:lnTo>
                <a:lnTo>
                  <a:pt x="2918864" y="1142999"/>
                </a:lnTo>
                <a:lnTo>
                  <a:pt x="2862993" y="1104899"/>
                </a:lnTo>
                <a:lnTo>
                  <a:pt x="2838691" y="1092199"/>
                </a:lnTo>
                <a:lnTo>
                  <a:pt x="2798275" y="1092199"/>
                </a:lnTo>
                <a:lnTo>
                  <a:pt x="2798275" y="673099"/>
                </a:lnTo>
                <a:lnTo>
                  <a:pt x="2748098" y="673099"/>
                </a:lnTo>
                <a:lnTo>
                  <a:pt x="2773186" y="660399"/>
                </a:lnTo>
                <a:close/>
              </a:path>
              <a:path w="3384550" h="3314700">
                <a:moveTo>
                  <a:pt x="2798275" y="1092199"/>
                </a:moveTo>
                <a:lnTo>
                  <a:pt x="2820220" y="1092199"/>
                </a:lnTo>
                <a:lnTo>
                  <a:pt x="2820220" y="2781299"/>
                </a:lnTo>
                <a:lnTo>
                  <a:pt x="2798275" y="2781299"/>
                </a:lnTo>
                <a:lnTo>
                  <a:pt x="2798275" y="1092199"/>
                </a:lnTo>
                <a:close/>
              </a:path>
              <a:path w="3384550" h="3314700">
                <a:moveTo>
                  <a:pt x="2748098" y="673099"/>
                </a:moveTo>
                <a:lnTo>
                  <a:pt x="2798275" y="673099"/>
                </a:lnTo>
                <a:lnTo>
                  <a:pt x="2752466" y="685799"/>
                </a:lnTo>
                <a:lnTo>
                  <a:pt x="2708773" y="711199"/>
                </a:lnTo>
                <a:lnTo>
                  <a:pt x="2666695" y="736599"/>
                </a:lnTo>
                <a:lnTo>
                  <a:pt x="2625729" y="749299"/>
                </a:lnTo>
                <a:lnTo>
                  <a:pt x="2585373" y="774699"/>
                </a:lnTo>
                <a:lnTo>
                  <a:pt x="2569922" y="761999"/>
                </a:lnTo>
                <a:lnTo>
                  <a:pt x="2577888" y="749299"/>
                </a:lnTo>
                <a:lnTo>
                  <a:pt x="2584352" y="736599"/>
                </a:lnTo>
                <a:lnTo>
                  <a:pt x="2610559" y="736599"/>
                </a:lnTo>
                <a:lnTo>
                  <a:pt x="2654877" y="711199"/>
                </a:lnTo>
                <a:lnTo>
                  <a:pt x="2700511" y="685799"/>
                </a:lnTo>
                <a:lnTo>
                  <a:pt x="2748098" y="673099"/>
                </a:lnTo>
                <a:close/>
              </a:path>
              <a:path w="3384550" h="3314700">
                <a:moveTo>
                  <a:pt x="2672934" y="533399"/>
                </a:moveTo>
                <a:lnTo>
                  <a:pt x="2695785" y="533399"/>
                </a:lnTo>
                <a:lnTo>
                  <a:pt x="2676911" y="596899"/>
                </a:lnTo>
                <a:lnTo>
                  <a:pt x="2654392" y="647699"/>
                </a:lnTo>
                <a:lnTo>
                  <a:pt x="2631264" y="698499"/>
                </a:lnTo>
                <a:lnTo>
                  <a:pt x="2610559" y="736599"/>
                </a:lnTo>
                <a:lnTo>
                  <a:pt x="2584352" y="736599"/>
                </a:lnTo>
                <a:lnTo>
                  <a:pt x="2597281" y="711199"/>
                </a:lnTo>
                <a:lnTo>
                  <a:pt x="2622991" y="660399"/>
                </a:lnTo>
                <a:lnTo>
                  <a:pt x="2649911" y="596899"/>
                </a:lnTo>
                <a:lnTo>
                  <a:pt x="2672934" y="533399"/>
                </a:lnTo>
                <a:close/>
              </a:path>
              <a:path w="3384550" h="3314700">
                <a:moveTo>
                  <a:pt x="2882314" y="634999"/>
                </a:moveTo>
                <a:lnTo>
                  <a:pt x="2904159" y="634999"/>
                </a:lnTo>
                <a:lnTo>
                  <a:pt x="2953616" y="647699"/>
                </a:lnTo>
                <a:lnTo>
                  <a:pt x="2861065" y="647699"/>
                </a:lnTo>
                <a:lnTo>
                  <a:pt x="2882314" y="634999"/>
                </a:lnTo>
                <a:close/>
              </a:path>
              <a:path w="3384550" h="3314700">
                <a:moveTo>
                  <a:pt x="3383756" y="63499"/>
                </a:moveTo>
                <a:lnTo>
                  <a:pt x="3384293" y="63499"/>
                </a:lnTo>
                <a:lnTo>
                  <a:pt x="3364289" y="76199"/>
                </a:lnTo>
                <a:lnTo>
                  <a:pt x="3357664" y="88899"/>
                </a:lnTo>
                <a:lnTo>
                  <a:pt x="3332595" y="126999"/>
                </a:lnTo>
                <a:lnTo>
                  <a:pt x="3308491" y="152399"/>
                </a:lnTo>
                <a:lnTo>
                  <a:pt x="3285984" y="190499"/>
                </a:lnTo>
                <a:lnTo>
                  <a:pt x="3265708" y="215899"/>
                </a:lnTo>
                <a:lnTo>
                  <a:pt x="3247046" y="266699"/>
                </a:lnTo>
                <a:lnTo>
                  <a:pt x="3238456" y="304799"/>
                </a:lnTo>
                <a:lnTo>
                  <a:pt x="3239599" y="355599"/>
                </a:lnTo>
                <a:lnTo>
                  <a:pt x="3250136" y="406399"/>
                </a:lnTo>
                <a:lnTo>
                  <a:pt x="3261330" y="431799"/>
                </a:lnTo>
                <a:lnTo>
                  <a:pt x="3274188" y="469899"/>
                </a:lnTo>
                <a:lnTo>
                  <a:pt x="3288330" y="495299"/>
                </a:lnTo>
                <a:lnTo>
                  <a:pt x="3303373" y="533399"/>
                </a:lnTo>
                <a:lnTo>
                  <a:pt x="3315850" y="546099"/>
                </a:lnTo>
                <a:lnTo>
                  <a:pt x="3322006" y="558799"/>
                </a:lnTo>
                <a:lnTo>
                  <a:pt x="3327969" y="571499"/>
                </a:lnTo>
                <a:lnTo>
                  <a:pt x="3308773" y="558799"/>
                </a:lnTo>
                <a:lnTo>
                  <a:pt x="3299166" y="546099"/>
                </a:lnTo>
                <a:lnTo>
                  <a:pt x="3289492" y="546099"/>
                </a:lnTo>
                <a:lnTo>
                  <a:pt x="3260372" y="520699"/>
                </a:lnTo>
                <a:lnTo>
                  <a:pt x="3230601" y="495299"/>
                </a:lnTo>
                <a:lnTo>
                  <a:pt x="3262970" y="495299"/>
                </a:lnTo>
                <a:lnTo>
                  <a:pt x="3253843" y="469899"/>
                </a:lnTo>
                <a:lnTo>
                  <a:pt x="3245038" y="457199"/>
                </a:lnTo>
                <a:lnTo>
                  <a:pt x="3236758" y="431799"/>
                </a:lnTo>
                <a:lnTo>
                  <a:pt x="3229209" y="406399"/>
                </a:lnTo>
                <a:lnTo>
                  <a:pt x="3217726" y="355599"/>
                </a:lnTo>
                <a:lnTo>
                  <a:pt x="3216771" y="304799"/>
                </a:lnTo>
                <a:lnTo>
                  <a:pt x="3226328" y="253999"/>
                </a:lnTo>
                <a:lnTo>
                  <a:pt x="3246384" y="203199"/>
                </a:lnTo>
                <a:lnTo>
                  <a:pt x="3259308" y="190499"/>
                </a:lnTo>
                <a:lnTo>
                  <a:pt x="3273163" y="165099"/>
                </a:lnTo>
                <a:lnTo>
                  <a:pt x="3287742" y="139699"/>
                </a:lnTo>
                <a:lnTo>
                  <a:pt x="3302835" y="126999"/>
                </a:lnTo>
                <a:lnTo>
                  <a:pt x="3237976" y="126999"/>
                </a:lnTo>
                <a:lnTo>
                  <a:pt x="3328097" y="88899"/>
                </a:lnTo>
                <a:lnTo>
                  <a:pt x="3342055" y="76199"/>
                </a:lnTo>
                <a:lnTo>
                  <a:pt x="3355959" y="76199"/>
                </a:lnTo>
                <a:lnTo>
                  <a:pt x="3383756" y="63499"/>
                </a:lnTo>
                <a:close/>
              </a:path>
              <a:path w="3384550" h="3314700">
                <a:moveTo>
                  <a:pt x="2932807" y="431799"/>
                </a:moveTo>
                <a:lnTo>
                  <a:pt x="3002474" y="431799"/>
                </a:lnTo>
                <a:lnTo>
                  <a:pt x="2983367" y="444499"/>
                </a:lnTo>
                <a:lnTo>
                  <a:pt x="2919950" y="469899"/>
                </a:lnTo>
                <a:lnTo>
                  <a:pt x="2858798" y="495299"/>
                </a:lnTo>
                <a:lnTo>
                  <a:pt x="2849053" y="495299"/>
                </a:lnTo>
                <a:lnTo>
                  <a:pt x="2839240" y="507999"/>
                </a:lnTo>
                <a:lnTo>
                  <a:pt x="2819275" y="520699"/>
                </a:lnTo>
                <a:lnTo>
                  <a:pt x="2813644" y="520699"/>
                </a:lnTo>
                <a:lnTo>
                  <a:pt x="2836351" y="482599"/>
                </a:lnTo>
                <a:lnTo>
                  <a:pt x="2847426" y="469899"/>
                </a:lnTo>
                <a:lnTo>
                  <a:pt x="2858307" y="457199"/>
                </a:lnTo>
                <a:lnTo>
                  <a:pt x="2891659" y="457199"/>
                </a:lnTo>
                <a:lnTo>
                  <a:pt x="2911836" y="444499"/>
                </a:lnTo>
                <a:lnTo>
                  <a:pt x="2932807" y="431799"/>
                </a:lnTo>
                <a:close/>
              </a:path>
              <a:path w="3384550" h="3314700">
                <a:moveTo>
                  <a:pt x="0" y="139699"/>
                </a:moveTo>
                <a:lnTo>
                  <a:pt x="2517122" y="139699"/>
                </a:lnTo>
                <a:lnTo>
                  <a:pt x="2559240" y="152399"/>
                </a:lnTo>
                <a:lnTo>
                  <a:pt x="2597059" y="177799"/>
                </a:lnTo>
                <a:lnTo>
                  <a:pt x="2630173" y="215899"/>
                </a:lnTo>
                <a:lnTo>
                  <a:pt x="2658175" y="253999"/>
                </a:lnTo>
                <a:lnTo>
                  <a:pt x="2680660" y="292099"/>
                </a:lnTo>
                <a:lnTo>
                  <a:pt x="2697223" y="342899"/>
                </a:lnTo>
                <a:lnTo>
                  <a:pt x="2707459" y="393699"/>
                </a:lnTo>
                <a:lnTo>
                  <a:pt x="2710961" y="444499"/>
                </a:lnTo>
                <a:lnTo>
                  <a:pt x="2710300" y="457199"/>
                </a:lnTo>
                <a:lnTo>
                  <a:pt x="2708405" y="482599"/>
                </a:lnTo>
                <a:lnTo>
                  <a:pt x="2705408" y="495299"/>
                </a:lnTo>
                <a:lnTo>
                  <a:pt x="2701441" y="520699"/>
                </a:lnTo>
                <a:lnTo>
                  <a:pt x="2678911" y="520699"/>
                </a:lnTo>
                <a:lnTo>
                  <a:pt x="2683128" y="495299"/>
                </a:lnTo>
                <a:lnTo>
                  <a:pt x="2686308" y="482599"/>
                </a:lnTo>
                <a:lnTo>
                  <a:pt x="2688316" y="457199"/>
                </a:lnTo>
                <a:lnTo>
                  <a:pt x="2686224" y="406399"/>
                </a:lnTo>
                <a:lnTo>
                  <a:pt x="2677899" y="355599"/>
                </a:lnTo>
                <a:lnTo>
                  <a:pt x="2664118" y="317499"/>
                </a:lnTo>
                <a:lnTo>
                  <a:pt x="2644957" y="279399"/>
                </a:lnTo>
                <a:lnTo>
                  <a:pt x="2620491" y="241299"/>
                </a:lnTo>
                <a:lnTo>
                  <a:pt x="2590797" y="203199"/>
                </a:lnTo>
                <a:lnTo>
                  <a:pt x="2555951" y="177799"/>
                </a:lnTo>
                <a:lnTo>
                  <a:pt x="2516030" y="165099"/>
                </a:lnTo>
                <a:lnTo>
                  <a:pt x="2471109" y="152399"/>
                </a:lnTo>
                <a:lnTo>
                  <a:pt x="0" y="152399"/>
                </a:lnTo>
                <a:lnTo>
                  <a:pt x="0" y="139699"/>
                </a:lnTo>
                <a:close/>
              </a:path>
              <a:path w="3384550" h="3314700">
                <a:moveTo>
                  <a:pt x="2976758" y="419099"/>
                </a:moveTo>
                <a:lnTo>
                  <a:pt x="3149083" y="419099"/>
                </a:lnTo>
                <a:lnTo>
                  <a:pt x="3177992" y="444499"/>
                </a:lnTo>
                <a:lnTo>
                  <a:pt x="3200642" y="457199"/>
                </a:lnTo>
                <a:lnTo>
                  <a:pt x="3222363" y="469899"/>
                </a:lnTo>
                <a:lnTo>
                  <a:pt x="3243142" y="482599"/>
                </a:lnTo>
                <a:lnTo>
                  <a:pt x="3262970" y="495299"/>
                </a:lnTo>
                <a:lnTo>
                  <a:pt x="3230601" y="495299"/>
                </a:lnTo>
                <a:lnTo>
                  <a:pt x="3199790" y="482599"/>
                </a:lnTo>
                <a:lnTo>
                  <a:pt x="3167553" y="457199"/>
                </a:lnTo>
                <a:lnTo>
                  <a:pt x="3113831" y="431799"/>
                </a:lnTo>
                <a:lnTo>
                  <a:pt x="2954478" y="431799"/>
                </a:lnTo>
                <a:lnTo>
                  <a:pt x="2976758" y="419099"/>
                </a:lnTo>
                <a:close/>
              </a:path>
              <a:path w="3384550" h="3314700">
                <a:moveTo>
                  <a:pt x="2909382" y="88899"/>
                </a:moveTo>
                <a:lnTo>
                  <a:pt x="2931605" y="88899"/>
                </a:lnTo>
                <a:lnTo>
                  <a:pt x="2941200" y="101599"/>
                </a:lnTo>
                <a:lnTo>
                  <a:pt x="2959061" y="152399"/>
                </a:lnTo>
                <a:lnTo>
                  <a:pt x="2977053" y="228599"/>
                </a:lnTo>
                <a:lnTo>
                  <a:pt x="2977734" y="266699"/>
                </a:lnTo>
                <a:lnTo>
                  <a:pt x="2968834" y="317499"/>
                </a:lnTo>
                <a:lnTo>
                  <a:pt x="2950364" y="368299"/>
                </a:lnTo>
                <a:lnTo>
                  <a:pt x="2936604" y="393699"/>
                </a:lnTo>
                <a:lnTo>
                  <a:pt x="2921952" y="406399"/>
                </a:lnTo>
                <a:lnTo>
                  <a:pt x="2891659" y="457199"/>
                </a:lnTo>
                <a:lnTo>
                  <a:pt x="2858307" y="457199"/>
                </a:lnTo>
                <a:lnTo>
                  <a:pt x="2878250" y="431799"/>
                </a:lnTo>
                <a:lnTo>
                  <a:pt x="2897237" y="406399"/>
                </a:lnTo>
                <a:lnTo>
                  <a:pt x="2914904" y="380999"/>
                </a:lnTo>
                <a:lnTo>
                  <a:pt x="2930887" y="355599"/>
                </a:lnTo>
                <a:lnTo>
                  <a:pt x="2948052" y="317499"/>
                </a:lnTo>
                <a:lnTo>
                  <a:pt x="2956041" y="266699"/>
                </a:lnTo>
                <a:lnTo>
                  <a:pt x="2955172" y="228599"/>
                </a:lnTo>
                <a:lnTo>
                  <a:pt x="2945761" y="177799"/>
                </a:lnTo>
                <a:lnTo>
                  <a:pt x="2935245" y="152399"/>
                </a:lnTo>
                <a:lnTo>
                  <a:pt x="2922985" y="114299"/>
                </a:lnTo>
                <a:lnTo>
                  <a:pt x="2909382" y="88899"/>
                </a:lnTo>
                <a:close/>
              </a:path>
              <a:path w="3384550" h="3314700">
                <a:moveTo>
                  <a:pt x="3018280" y="406399"/>
                </a:moveTo>
                <a:lnTo>
                  <a:pt x="3089460" y="406399"/>
                </a:lnTo>
                <a:lnTo>
                  <a:pt x="3119538" y="419099"/>
                </a:lnTo>
                <a:lnTo>
                  <a:pt x="2997587" y="419099"/>
                </a:lnTo>
                <a:lnTo>
                  <a:pt x="3018280" y="406399"/>
                </a:lnTo>
                <a:close/>
              </a:path>
              <a:path w="3384550" h="3314700">
                <a:moveTo>
                  <a:pt x="2864862" y="0"/>
                </a:moveTo>
                <a:lnTo>
                  <a:pt x="2882103" y="12699"/>
                </a:lnTo>
                <a:lnTo>
                  <a:pt x="2890287" y="25399"/>
                </a:lnTo>
                <a:lnTo>
                  <a:pt x="2898388" y="25399"/>
                </a:lnTo>
                <a:lnTo>
                  <a:pt x="2930567" y="50799"/>
                </a:lnTo>
                <a:lnTo>
                  <a:pt x="2963484" y="76199"/>
                </a:lnTo>
                <a:lnTo>
                  <a:pt x="2997704" y="101599"/>
                </a:lnTo>
                <a:lnTo>
                  <a:pt x="3033792" y="126999"/>
                </a:lnTo>
                <a:lnTo>
                  <a:pt x="3058801" y="139699"/>
                </a:lnTo>
                <a:lnTo>
                  <a:pt x="3084046" y="139699"/>
                </a:lnTo>
                <a:lnTo>
                  <a:pt x="3109529" y="152399"/>
                </a:lnTo>
                <a:lnTo>
                  <a:pt x="3212980" y="152399"/>
                </a:lnTo>
                <a:lnTo>
                  <a:pt x="3193275" y="165099"/>
                </a:lnTo>
                <a:lnTo>
                  <a:pt x="3078566" y="165099"/>
                </a:lnTo>
                <a:lnTo>
                  <a:pt x="3023855" y="139699"/>
                </a:lnTo>
                <a:lnTo>
                  <a:pt x="2976301" y="114299"/>
                </a:lnTo>
                <a:lnTo>
                  <a:pt x="2931605" y="88899"/>
                </a:lnTo>
                <a:lnTo>
                  <a:pt x="2909382" y="88899"/>
                </a:lnTo>
                <a:lnTo>
                  <a:pt x="2894839" y="63499"/>
                </a:lnTo>
                <a:lnTo>
                  <a:pt x="2887634" y="38099"/>
                </a:lnTo>
                <a:lnTo>
                  <a:pt x="2880258" y="25399"/>
                </a:lnTo>
                <a:lnTo>
                  <a:pt x="2864862" y="0"/>
                </a:lnTo>
                <a:close/>
              </a:path>
              <a:path w="3384550" h="3314700">
                <a:moveTo>
                  <a:pt x="3237976" y="126999"/>
                </a:moveTo>
                <a:lnTo>
                  <a:pt x="3281678" y="126999"/>
                </a:lnTo>
                <a:lnTo>
                  <a:pt x="3259573" y="139699"/>
                </a:lnTo>
                <a:lnTo>
                  <a:pt x="3236635" y="152399"/>
                </a:lnTo>
                <a:lnTo>
                  <a:pt x="3152928" y="152399"/>
                </a:lnTo>
                <a:lnTo>
                  <a:pt x="3170723" y="139699"/>
                </a:lnTo>
                <a:lnTo>
                  <a:pt x="3206688" y="139699"/>
                </a:lnTo>
                <a:lnTo>
                  <a:pt x="323797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81720" y="1468131"/>
            <a:ext cx="5610225" cy="7019925"/>
            <a:chOff x="281720" y="1468131"/>
            <a:chExt cx="5610225" cy="7019925"/>
          </a:xfrm>
        </p:grpSpPr>
        <p:sp>
          <p:nvSpPr>
            <p:cNvPr id="4" name="object 4" descr=""/>
            <p:cNvSpPr/>
            <p:nvPr/>
          </p:nvSpPr>
          <p:spPr>
            <a:xfrm>
              <a:off x="319822" y="1506236"/>
              <a:ext cx="5535295" cy="6940550"/>
            </a:xfrm>
            <a:custGeom>
              <a:avLst/>
              <a:gdLst/>
              <a:ahLst/>
              <a:cxnLst/>
              <a:rect l="l" t="t" r="r" b="b"/>
              <a:pathLst>
                <a:path w="5535295" h="6940550">
                  <a:moveTo>
                    <a:pt x="5117056" y="6940043"/>
                  </a:moveTo>
                  <a:lnTo>
                    <a:pt x="417682" y="6940043"/>
                  </a:lnTo>
                  <a:lnTo>
                    <a:pt x="390562" y="6935996"/>
                  </a:lnTo>
                  <a:lnTo>
                    <a:pt x="344494" y="6924419"/>
                  </a:lnTo>
                  <a:lnTo>
                    <a:pt x="299876" y="6908439"/>
                  </a:lnTo>
                  <a:lnTo>
                    <a:pt x="257028" y="6888189"/>
                  </a:lnTo>
                  <a:lnTo>
                    <a:pt x="216266" y="6863800"/>
                  </a:lnTo>
                  <a:lnTo>
                    <a:pt x="177911" y="6835405"/>
                  </a:lnTo>
                  <a:lnTo>
                    <a:pt x="142280" y="6803136"/>
                  </a:lnTo>
                  <a:lnTo>
                    <a:pt x="110010" y="6767505"/>
                  </a:lnTo>
                  <a:lnTo>
                    <a:pt x="81615" y="6729150"/>
                  </a:lnTo>
                  <a:lnTo>
                    <a:pt x="57227" y="6688388"/>
                  </a:lnTo>
                  <a:lnTo>
                    <a:pt x="36977" y="6645540"/>
                  </a:lnTo>
                  <a:lnTo>
                    <a:pt x="20997" y="6600922"/>
                  </a:lnTo>
                  <a:lnTo>
                    <a:pt x="9420" y="6554854"/>
                  </a:lnTo>
                  <a:lnTo>
                    <a:pt x="2377" y="6507654"/>
                  </a:lnTo>
                  <a:lnTo>
                    <a:pt x="0" y="6459641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5048963" y="0"/>
                  </a:lnTo>
                  <a:lnTo>
                    <a:pt x="5096976" y="2377"/>
                  </a:lnTo>
                  <a:lnTo>
                    <a:pt x="5144176" y="9420"/>
                  </a:lnTo>
                  <a:lnTo>
                    <a:pt x="5190244" y="20997"/>
                  </a:lnTo>
                  <a:lnTo>
                    <a:pt x="5234861" y="36977"/>
                  </a:lnTo>
                  <a:lnTo>
                    <a:pt x="5277710" y="57227"/>
                  </a:lnTo>
                  <a:lnTo>
                    <a:pt x="5318471" y="81615"/>
                  </a:lnTo>
                  <a:lnTo>
                    <a:pt x="5356827" y="110010"/>
                  </a:lnTo>
                  <a:lnTo>
                    <a:pt x="5392458" y="142280"/>
                  </a:lnTo>
                  <a:lnTo>
                    <a:pt x="5424727" y="177911"/>
                  </a:lnTo>
                  <a:lnTo>
                    <a:pt x="5453122" y="216266"/>
                  </a:lnTo>
                  <a:lnTo>
                    <a:pt x="5477511" y="257028"/>
                  </a:lnTo>
                  <a:lnTo>
                    <a:pt x="5497761" y="299876"/>
                  </a:lnTo>
                  <a:lnTo>
                    <a:pt x="5513740" y="344494"/>
                  </a:lnTo>
                  <a:lnTo>
                    <a:pt x="5525318" y="390562"/>
                  </a:lnTo>
                  <a:lnTo>
                    <a:pt x="5532361" y="437762"/>
                  </a:lnTo>
                  <a:lnTo>
                    <a:pt x="5534738" y="485774"/>
                  </a:lnTo>
                  <a:lnTo>
                    <a:pt x="5534738" y="6459641"/>
                  </a:lnTo>
                  <a:lnTo>
                    <a:pt x="5532361" y="6507654"/>
                  </a:lnTo>
                  <a:lnTo>
                    <a:pt x="5525318" y="6554854"/>
                  </a:lnTo>
                  <a:lnTo>
                    <a:pt x="5513740" y="6600922"/>
                  </a:lnTo>
                  <a:lnTo>
                    <a:pt x="5497761" y="6645540"/>
                  </a:lnTo>
                  <a:lnTo>
                    <a:pt x="5477511" y="6688388"/>
                  </a:lnTo>
                  <a:lnTo>
                    <a:pt x="5453122" y="6729150"/>
                  </a:lnTo>
                  <a:lnTo>
                    <a:pt x="5424727" y="6767505"/>
                  </a:lnTo>
                  <a:lnTo>
                    <a:pt x="5392458" y="6803136"/>
                  </a:lnTo>
                  <a:lnTo>
                    <a:pt x="5356827" y="6835405"/>
                  </a:lnTo>
                  <a:lnTo>
                    <a:pt x="5318471" y="6863800"/>
                  </a:lnTo>
                  <a:lnTo>
                    <a:pt x="5277710" y="6888189"/>
                  </a:lnTo>
                  <a:lnTo>
                    <a:pt x="5234861" y="6908439"/>
                  </a:lnTo>
                  <a:lnTo>
                    <a:pt x="5190244" y="6924419"/>
                  </a:lnTo>
                  <a:lnTo>
                    <a:pt x="5144176" y="6935996"/>
                  </a:lnTo>
                  <a:lnTo>
                    <a:pt x="5117056" y="6940043"/>
                  </a:lnTo>
                  <a:close/>
                </a:path>
              </a:pathLst>
            </a:custGeom>
            <a:solidFill>
              <a:srgbClr val="EFE8D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319820" y="1506231"/>
              <a:ext cx="5534025" cy="6943725"/>
            </a:xfrm>
            <a:custGeom>
              <a:avLst/>
              <a:gdLst/>
              <a:ahLst/>
              <a:cxnLst/>
              <a:rect l="l" t="t" r="r" b="b"/>
              <a:pathLst>
                <a:path w="5534025" h="6943725">
                  <a:moveTo>
                    <a:pt x="5533903" y="6474064"/>
                  </a:moveTo>
                  <a:lnTo>
                    <a:pt x="5525201" y="6554765"/>
                  </a:lnTo>
                  <a:lnTo>
                    <a:pt x="5513624" y="6600832"/>
                  </a:lnTo>
                  <a:lnTo>
                    <a:pt x="5497644" y="6645449"/>
                  </a:lnTo>
                  <a:lnTo>
                    <a:pt x="5477395" y="6688296"/>
                  </a:lnTo>
                  <a:lnTo>
                    <a:pt x="5453129" y="6729148"/>
                  </a:lnTo>
                  <a:lnTo>
                    <a:pt x="5424726" y="6767514"/>
                  </a:lnTo>
                  <a:lnTo>
                    <a:pt x="5392445" y="6803154"/>
                  </a:lnTo>
                  <a:lnTo>
                    <a:pt x="5356802" y="6835430"/>
                  </a:lnTo>
                  <a:lnTo>
                    <a:pt x="5318433" y="6863829"/>
                  </a:lnTo>
                  <a:lnTo>
                    <a:pt x="5277658" y="6888219"/>
                  </a:lnTo>
                  <a:lnTo>
                    <a:pt x="5234803" y="6908318"/>
                  </a:lnTo>
                  <a:lnTo>
                    <a:pt x="5234795" y="6908468"/>
                  </a:lnTo>
                  <a:lnTo>
                    <a:pt x="5190165" y="6924444"/>
                  </a:lnTo>
                  <a:lnTo>
                    <a:pt x="5144147" y="6935880"/>
                  </a:lnTo>
                  <a:lnTo>
                    <a:pt x="5144084" y="6936015"/>
                  </a:lnTo>
                  <a:lnTo>
                    <a:pt x="5096874" y="6943050"/>
                  </a:lnTo>
                  <a:lnTo>
                    <a:pt x="5083141" y="6943622"/>
                  </a:lnTo>
                </a:path>
                <a:path w="5534025" h="6943725">
                  <a:moveTo>
                    <a:pt x="451596" y="6943700"/>
                  </a:moveTo>
                  <a:lnTo>
                    <a:pt x="390532" y="6935993"/>
                  </a:lnTo>
                  <a:lnTo>
                    <a:pt x="344457" y="6924410"/>
                  </a:lnTo>
                  <a:lnTo>
                    <a:pt x="299834" y="6908423"/>
                  </a:lnTo>
                  <a:lnTo>
                    <a:pt x="256981" y="6888165"/>
                  </a:lnTo>
                  <a:lnTo>
                    <a:pt x="216217" y="6863768"/>
                  </a:lnTo>
                  <a:lnTo>
                    <a:pt x="177861" y="6835364"/>
                  </a:lnTo>
                  <a:lnTo>
                    <a:pt x="142231" y="6803085"/>
                  </a:lnTo>
                  <a:lnTo>
                    <a:pt x="109964" y="6767445"/>
                  </a:lnTo>
                  <a:lnTo>
                    <a:pt x="81574" y="6729082"/>
                  </a:lnTo>
                  <a:lnTo>
                    <a:pt x="57191" y="6688314"/>
                  </a:lnTo>
                  <a:lnTo>
                    <a:pt x="36948" y="6645459"/>
                  </a:lnTo>
                  <a:lnTo>
                    <a:pt x="20976" y="6600838"/>
                  </a:lnTo>
                  <a:lnTo>
                    <a:pt x="9408" y="6554767"/>
                  </a:lnTo>
                  <a:lnTo>
                    <a:pt x="2374" y="6507567"/>
                  </a:lnTo>
                  <a:lnTo>
                    <a:pt x="1" y="6459555"/>
                  </a:lnTo>
                  <a:lnTo>
                    <a:pt x="0" y="485816"/>
                  </a:lnTo>
                  <a:lnTo>
                    <a:pt x="2373" y="437803"/>
                  </a:lnTo>
                  <a:lnTo>
                    <a:pt x="9412" y="390603"/>
                  </a:lnTo>
                  <a:lnTo>
                    <a:pt x="20986" y="344534"/>
                  </a:lnTo>
                  <a:lnTo>
                    <a:pt x="36963" y="299915"/>
                  </a:lnTo>
                  <a:lnTo>
                    <a:pt x="57210" y="257064"/>
                  </a:lnTo>
                  <a:lnTo>
                    <a:pt x="81596" y="216300"/>
                  </a:lnTo>
                  <a:lnTo>
                    <a:pt x="109990" y="177941"/>
                  </a:lnTo>
                  <a:lnTo>
                    <a:pt x="142258" y="142306"/>
                  </a:lnTo>
                  <a:lnTo>
                    <a:pt x="177889" y="110033"/>
                  </a:lnTo>
                  <a:lnTo>
                    <a:pt x="216245" y="81635"/>
                  </a:lnTo>
                  <a:lnTo>
                    <a:pt x="257007" y="57243"/>
                  </a:lnTo>
                  <a:lnTo>
                    <a:pt x="299858" y="36989"/>
                  </a:lnTo>
                  <a:lnTo>
                    <a:pt x="344478" y="21007"/>
                  </a:lnTo>
                  <a:lnTo>
                    <a:pt x="390549" y="9427"/>
                  </a:lnTo>
                  <a:lnTo>
                    <a:pt x="437752" y="2382"/>
                  </a:lnTo>
                  <a:lnTo>
                    <a:pt x="485766" y="5"/>
                  </a:lnTo>
                  <a:lnTo>
                    <a:pt x="5048859" y="0"/>
                  </a:lnTo>
                  <a:lnTo>
                    <a:pt x="5096878" y="2367"/>
                  </a:lnTo>
                  <a:lnTo>
                    <a:pt x="5144085" y="9402"/>
                  </a:lnTo>
                  <a:lnTo>
                    <a:pt x="5190161" y="20972"/>
                  </a:lnTo>
                  <a:lnTo>
                    <a:pt x="5234789" y="36947"/>
                  </a:lnTo>
                  <a:lnTo>
                    <a:pt x="5277648" y="57194"/>
                  </a:lnTo>
                  <a:lnTo>
                    <a:pt x="5318421" y="81582"/>
                  </a:lnTo>
                  <a:lnTo>
                    <a:pt x="5356787" y="109978"/>
                  </a:lnTo>
                  <a:lnTo>
                    <a:pt x="5392429" y="142251"/>
                  </a:lnTo>
                  <a:lnTo>
                    <a:pt x="5424708" y="177888"/>
                  </a:lnTo>
                  <a:lnTo>
                    <a:pt x="5453112" y="216251"/>
                  </a:lnTo>
                  <a:lnTo>
                    <a:pt x="5477507" y="257021"/>
                  </a:lnTo>
                  <a:lnTo>
                    <a:pt x="5497762" y="299880"/>
                  </a:lnTo>
                  <a:lnTo>
                    <a:pt x="5513744" y="344508"/>
                  </a:lnTo>
                  <a:lnTo>
                    <a:pt x="5525323" y="390587"/>
                  </a:lnTo>
                  <a:lnTo>
                    <a:pt x="5532364" y="437798"/>
                  </a:lnTo>
                  <a:lnTo>
                    <a:pt x="5533942" y="471360"/>
                  </a:lnTo>
                </a:path>
              </a:pathLst>
            </a:custGeom>
            <a:ln w="76199">
              <a:solidFill>
                <a:srgbClr val="A29A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 descr=""/>
          <p:cNvGrpSpPr/>
          <p:nvPr/>
        </p:nvGrpSpPr>
        <p:grpSpPr>
          <a:xfrm>
            <a:off x="6706222" y="2182251"/>
            <a:ext cx="4768215" cy="5608955"/>
            <a:chOff x="6706222" y="2182251"/>
            <a:chExt cx="4768215" cy="5608955"/>
          </a:xfrm>
        </p:grpSpPr>
        <p:sp>
          <p:nvSpPr>
            <p:cNvPr id="7" name="object 7" descr=""/>
            <p:cNvSpPr/>
            <p:nvPr/>
          </p:nvSpPr>
          <p:spPr>
            <a:xfrm>
              <a:off x="6744322" y="2220351"/>
              <a:ext cx="4692015" cy="5532755"/>
            </a:xfrm>
            <a:custGeom>
              <a:avLst/>
              <a:gdLst/>
              <a:ahLst/>
              <a:cxnLst/>
              <a:rect l="l" t="t" r="r" b="b"/>
              <a:pathLst>
                <a:path w="4692015" h="5532755">
                  <a:moveTo>
                    <a:pt x="4206079" y="5532720"/>
                  </a:moveTo>
                  <a:lnTo>
                    <a:pt x="485775" y="5532720"/>
                  </a:lnTo>
                  <a:lnTo>
                    <a:pt x="437762" y="5530343"/>
                  </a:lnTo>
                  <a:lnTo>
                    <a:pt x="390562" y="5523299"/>
                  </a:lnTo>
                  <a:lnTo>
                    <a:pt x="344494" y="5511722"/>
                  </a:lnTo>
                  <a:lnTo>
                    <a:pt x="299876" y="5495742"/>
                  </a:lnTo>
                  <a:lnTo>
                    <a:pt x="257028" y="5475492"/>
                  </a:lnTo>
                  <a:lnTo>
                    <a:pt x="216266" y="5451104"/>
                  </a:lnTo>
                  <a:lnTo>
                    <a:pt x="177911" y="5422709"/>
                  </a:lnTo>
                  <a:lnTo>
                    <a:pt x="142280" y="5390440"/>
                  </a:lnTo>
                  <a:lnTo>
                    <a:pt x="110010" y="5354809"/>
                  </a:lnTo>
                  <a:lnTo>
                    <a:pt x="81615" y="5316453"/>
                  </a:lnTo>
                  <a:lnTo>
                    <a:pt x="57227" y="5275692"/>
                  </a:lnTo>
                  <a:lnTo>
                    <a:pt x="36977" y="5232843"/>
                  </a:lnTo>
                  <a:lnTo>
                    <a:pt x="20997" y="5188225"/>
                  </a:lnTo>
                  <a:lnTo>
                    <a:pt x="9420" y="5142157"/>
                  </a:lnTo>
                  <a:lnTo>
                    <a:pt x="2377" y="5094958"/>
                  </a:lnTo>
                  <a:lnTo>
                    <a:pt x="0" y="5046945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4206079" y="0"/>
                  </a:lnTo>
                  <a:lnTo>
                    <a:pt x="4254092" y="2377"/>
                  </a:lnTo>
                  <a:lnTo>
                    <a:pt x="4301292" y="9420"/>
                  </a:lnTo>
                  <a:lnTo>
                    <a:pt x="4347360" y="20997"/>
                  </a:lnTo>
                  <a:lnTo>
                    <a:pt x="4391977" y="36977"/>
                  </a:lnTo>
                  <a:lnTo>
                    <a:pt x="4434826" y="57227"/>
                  </a:lnTo>
                  <a:lnTo>
                    <a:pt x="4475587" y="81615"/>
                  </a:lnTo>
                  <a:lnTo>
                    <a:pt x="4513943" y="110010"/>
                  </a:lnTo>
                  <a:lnTo>
                    <a:pt x="4549574" y="142280"/>
                  </a:lnTo>
                  <a:lnTo>
                    <a:pt x="4581843" y="177911"/>
                  </a:lnTo>
                  <a:lnTo>
                    <a:pt x="4610238" y="216266"/>
                  </a:lnTo>
                  <a:lnTo>
                    <a:pt x="4634627" y="257028"/>
                  </a:lnTo>
                  <a:lnTo>
                    <a:pt x="4654877" y="299876"/>
                  </a:lnTo>
                  <a:lnTo>
                    <a:pt x="4670856" y="344494"/>
                  </a:lnTo>
                  <a:lnTo>
                    <a:pt x="4682434" y="390562"/>
                  </a:lnTo>
                  <a:lnTo>
                    <a:pt x="4689477" y="437762"/>
                  </a:lnTo>
                  <a:lnTo>
                    <a:pt x="4691854" y="485774"/>
                  </a:lnTo>
                  <a:lnTo>
                    <a:pt x="4691854" y="5046945"/>
                  </a:lnTo>
                  <a:lnTo>
                    <a:pt x="4689477" y="5094958"/>
                  </a:lnTo>
                  <a:lnTo>
                    <a:pt x="4682434" y="5142157"/>
                  </a:lnTo>
                  <a:lnTo>
                    <a:pt x="4670856" y="5188225"/>
                  </a:lnTo>
                  <a:lnTo>
                    <a:pt x="4654877" y="5232843"/>
                  </a:lnTo>
                  <a:lnTo>
                    <a:pt x="4634627" y="5275692"/>
                  </a:lnTo>
                  <a:lnTo>
                    <a:pt x="4610238" y="5316453"/>
                  </a:lnTo>
                  <a:lnTo>
                    <a:pt x="4581843" y="5354809"/>
                  </a:lnTo>
                  <a:lnTo>
                    <a:pt x="4549574" y="5390440"/>
                  </a:lnTo>
                  <a:lnTo>
                    <a:pt x="4513943" y="5422709"/>
                  </a:lnTo>
                  <a:lnTo>
                    <a:pt x="4475587" y="5451104"/>
                  </a:lnTo>
                  <a:lnTo>
                    <a:pt x="4434826" y="5475492"/>
                  </a:lnTo>
                  <a:lnTo>
                    <a:pt x="4391977" y="5495742"/>
                  </a:lnTo>
                  <a:lnTo>
                    <a:pt x="4347360" y="5511722"/>
                  </a:lnTo>
                  <a:lnTo>
                    <a:pt x="4301292" y="5523299"/>
                  </a:lnTo>
                  <a:lnTo>
                    <a:pt x="4254092" y="5530343"/>
                  </a:lnTo>
                  <a:lnTo>
                    <a:pt x="4206079" y="5532720"/>
                  </a:lnTo>
                  <a:close/>
                </a:path>
              </a:pathLst>
            </a:custGeom>
            <a:solidFill>
              <a:srgbClr val="EFE8D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744322" y="2220351"/>
              <a:ext cx="4692015" cy="5532755"/>
            </a:xfrm>
            <a:custGeom>
              <a:avLst/>
              <a:gdLst/>
              <a:ahLst/>
              <a:cxnLst/>
              <a:rect l="l" t="t" r="r" b="b"/>
              <a:pathLst>
                <a:path w="4692015" h="5532755">
                  <a:moveTo>
                    <a:pt x="485770" y="0"/>
                  </a:moveTo>
                  <a:lnTo>
                    <a:pt x="4206036" y="0"/>
                  </a:lnTo>
                  <a:lnTo>
                    <a:pt x="4254051" y="2370"/>
                  </a:lnTo>
                  <a:lnTo>
                    <a:pt x="4301253" y="9410"/>
                  </a:lnTo>
                  <a:lnTo>
                    <a:pt x="4347324" y="20984"/>
                  </a:lnTo>
                  <a:lnTo>
                    <a:pt x="4391945" y="36961"/>
                  </a:lnTo>
                  <a:lnTo>
                    <a:pt x="4434797" y="57210"/>
                  </a:lnTo>
                  <a:lnTo>
                    <a:pt x="4475563" y="81597"/>
                  </a:lnTo>
                  <a:lnTo>
                    <a:pt x="4513922" y="109992"/>
                  </a:lnTo>
                  <a:lnTo>
                    <a:pt x="4549558" y="142262"/>
                  </a:lnTo>
                  <a:lnTo>
                    <a:pt x="4581831" y="177894"/>
                  </a:lnTo>
                  <a:lnTo>
                    <a:pt x="4610230" y="216252"/>
                  </a:lnTo>
                  <a:lnTo>
                    <a:pt x="4634621" y="257016"/>
                  </a:lnTo>
                  <a:lnTo>
                    <a:pt x="4654874" y="299868"/>
                  </a:lnTo>
                  <a:lnTo>
                    <a:pt x="4670855" y="344490"/>
                  </a:lnTo>
                  <a:lnTo>
                    <a:pt x="4682434" y="390562"/>
                  </a:lnTo>
                  <a:lnTo>
                    <a:pt x="4689477" y="437766"/>
                  </a:lnTo>
                  <a:lnTo>
                    <a:pt x="4691854" y="485780"/>
                  </a:lnTo>
                  <a:lnTo>
                    <a:pt x="4691856" y="5046906"/>
                  </a:lnTo>
                  <a:lnTo>
                    <a:pt x="4689482" y="5094924"/>
                  </a:lnTo>
                  <a:lnTo>
                    <a:pt x="4682441" y="5142129"/>
                  </a:lnTo>
                  <a:lnTo>
                    <a:pt x="4670864" y="5188203"/>
                  </a:lnTo>
                  <a:lnTo>
                    <a:pt x="4654884" y="5232826"/>
                  </a:lnTo>
                  <a:lnTo>
                    <a:pt x="4634633" y="5275680"/>
                  </a:lnTo>
                  <a:lnTo>
                    <a:pt x="4610242" y="5316447"/>
                  </a:lnTo>
                  <a:lnTo>
                    <a:pt x="4581844" y="5354807"/>
                  </a:lnTo>
                  <a:lnTo>
                    <a:pt x="4549570" y="5390442"/>
                  </a:lnTo>
                  <a:lnTo>
                    <a:pt x="4513935" y="5422715"/>
                  </a:lnTo>
                  <a:lnTo>
                    <a:pt x="4475574" y="5451112"/>
                  </a:lnTo>
                  <a:lnTo>
                    <a:pt x="4434806" y="5475501"/>
                  </a:lnTo>
                  <a:lnTo>
                    <a:pt x="4391952" y="5495751"/>
                  </a:lnTo>
                  <a:lnTo>
                    <a:pt x="4347329" y="5511729"/>
                  </a:lnTo>
                  <a:lnTo>
                    <a:pt x="4301255" y="5523304"/>
                  </a:lnTo>
                  <a:lnTo>
                    <a:pt x="4254051" y="5530344"/>
                  </a:lnTo>
                  <a:lnTo>
                    <a:pt x="4206036" y="5532719"/>
                  </a:lnTo>
                  <a:lnTo>
                    <a:pt x="485768" y="5532719"/>
                  </a:lnTo>
                  <a:lnTo>
                    <a:pt x="437751" y="5530341"/>
                  </a:lnTo>
                  <a:lnTo>
                    <a:pt x="390548" y="5523295"/>
                  </a:lnTo>
                  <a:lnTo>
                    <a:pt x="344477" y="5511715"/>
                  </a:lnTo>
                  <a:lnTo>
                    <a:pt x="299857" y="5495732"/>
                  </a:lnTo>
                  <a:lnTo>
                    <a:pt x="257006" y="5475479"/>
                  </a:lnTo>
                  <a:lnTo>
                    <a:pt x="216244" y="5451087"/>
                  </a:lnTo>
                  <a:lnTo>
                    <a:pt x="177888" y="5422688"/>
                  </a:lnTo>
                  <a:lnTo>
                    <a:pt x="142257" y="5390414"/>
                  </a:lnTo>
                  <a:lnTo>
                    <a:pt x="109989" y="5354779"/>
                  </a:lnTo>
                  <a:lnTo>
                    <a:pt x="81596" y="5316420"/>
                  </a:lnTo>
                  <a:lnTo>
                    <a:pt x="57210" y="5275656"/>
                  </a:lnTo>
                  <a:lnTo>
                    <a:pt x="36964" y="5232805"/>
                  </a:lnTo>
                  <a:lnTo>
                    <a:pt x="20988" y="5188185"/>
                  </a:lnTo>
                  <a:lnTo>
                    <a:pt x="9414" y="5142116"/>
                  </a:lnTo>
                  <a:lnTo>
                    <a:pt x="2375" y="5094916"/>
                  </a:lnTo>
                  <a:lnTo>
                    <a:pt x="0" y="5046904"/>
                  </a:lnTo>
                  <a:lnTo>
                    <a:pt x="0" y="485780"/>
                  </a:lnTo>
                  <a:lnTo>
                    <a:pt x="2376" y="437768"/>
                  </a:lnTo>
                  <a:lnTo>
                    <a:pt x="9418" y="390568"/>
                  </a:lnTo>
                  <a:lnTo>
                    <a:pt x="20995" y="344501"/>
                  </a:lnTo>
                  <a:lnTo>
                    <a:pt x="36974" y="299883"/>
                  </a:lnTo>
                  <a:lnTo>
                    <a:pt x="57223" y="257034"/>
                  </a:lnTo>
                  <a:lnTo>
                    <a:pt x="81611" y="216272"/>
                  </a:lnTo>
                  <a:lnTo>
                    <a:pt x="110006" y="177916"/>
                  </a:lnTo>
                  <a:lnTo>
                    <a:pt x="142275" y="142285"/>
                  </a:lnTo>
                  <a:lnTo>
                    <a:pt x="177905" y="110015"/>
                  </a:lnTo>
                  <a:lnTo>
                    <a:pt x="216261" y="81619"/>
                  </a:lnTo>
                  <a:lnTo>
                    <a:pt x="257022" y="57230"/>
                  </a:lnTo>
                  <a:lnTo>
                    <a:pt x="299871" y="36979"/>
                  </a:lnTo>
                  <a:lnTo>
                    <a:pt x="344489" y="20999"/>
                  </a:lnTo>
                  <a:lnTo>
                    <a:pt x="390557" y="9421"/>
                  </a:lnTo>
                  <a:lnTo>
                    <a:pt x="437757" y="2377"/>
                  </a:lnTo>
                  <a:lnTo>
                    <a:pt x="485770" y="0"/>
                  </a:lnTo>
                </a:path>
              </a:pathLst>
            </a:custGeom>
            <a:ln w="76199">
              <a:solidFill>
                <a:srgbClr val="A29A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 descr=""/>
          <p:cNvGrpSpPr/>
          <p:nvPr/>
        </p:nvGrpSpPr>
        <p:grpSpPr>
          <a:xfrm>
            <a:off x="12388677" y="1475903"/>
            <a:ext cx="5476875" cy="7019925"/>
            <a:chOff x="12388677" y="1475903"/>
            <a:chExt cx="5476875" cy="7019925"/>
          </a:xfrm>
        </p:grpSpPr>
        <p:sp>
          <p:nvSpPr>
            <p:cNvPr id="10" name="object 10" descr=""/>
            <p:cNvSpPr/>
            <p:nvPr/>
          </p:nvSpPr>
          <p:spPr>
            <a:xfrm>
              <a:off x="12426777" y="1514003"/>
              <a:ext cx="5401310" cy="6941184"/>
            </a:xfrm>
            <a:custGeom>
              <a:avLst/>
              <a:gdLst/>
              <a:ahLst/>
              <a:cxnLst/>
              <a:rect l="l" t="t" r="r" b="b"/>
              <a:pathLst>
                <a:path w="5401309" h="6941184">
                  <a:moveTo>
                    <a:pt x="4978088" y="6940783"/>
                  </a:moveTo>
                  <a:lnTo>
                    <a:pt x="422642" y="6940783"/>
                  </a:lnTo>
                  <a:lnTo>
                    <a:pt x="390562" y="6935996"/>
                  </a:lnTo>
                  <a:lnTo>
                    <a:pt x="344494" y="6924418"/>
                  </a:lnTo>
                  <a:lnTo>
                    <a:pt x="299876" y="6908438"/>
                  </a:lnTo>
                  <a:lnTo>
                    <a:pt x="257028" y="6888188"/>
                  </a:lnTo>
                  <a:lnTo>
                    <a:pt x="216266" y="6863800"/>
                  </a:lnTo>
                  <a:lnTo>
                    <a:pt x="177911" y="6835405"/>
                  </a:lnTo>
                  <a:lnTo>
                    <a:pt x="142280" y="6803136"/>
                  </a:lnTo>
                  <a:lnTo>
                    <a:pt x="110010" y="6767505"/>
                  </a:lnTo>
                  <a:lnTo>
                    <a:pt x="81615" y="6729149"/>
                  </a:lnTo>
                  <a:lnTo>
                    <a:pt x="57227" y="6688388"/>
                  </a:lnTo>
                  <a:lnTo>
                    <a:pt x="36977" y="6645539"/>
                  </a:lnTo>
                  <a:lnTo>
                    <a:pt x="20997" y="6600921"/>
                  </a:lnTo>
                  <a:lnTo>
                    <a:pt x="9420" y="6554853"/>
                  </a:lnTo>
                  <a:lnTo>
                    <a:pt x="2377" y="6507654"/>
                  </a:lnTo>
                  <a:lnTo>
                    <a:pt x="0" y="6459641"/>
                  </a:lnTo>
                  <a:lnTo>
                    <a:pt x="0" y="485774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4" y="0"/>
                  </a:lnTo>
                  <a:lnTo>
                    <a:pt x="4914956" y="0"/>
                  </a:lnTo>
                  <a:lnTo>
                    <a:pt x="4962969" y="2377"/>
                  </a:lnTo>
                  <a:lnTo>
                    <a:pt x="5010169" y="9420"/>
                  </a:lnTo>
                  <a:lnTo>
                    <a:pt x="5056236" y="20997"/>
                  </a:lnTo>
                  <a:lnTo>
                    <a:pt x="5100854" y="36977"/>
                  </a:lnTo>
                  <a:lnTo>
                    <a:pt x="5143703" y="57227"/>
                  </a:lnTo>
                  <a:lnTo>
                    <a:pt x="5184464" y="81615"/>
                  </a:lnTo>
                  <a:lnTo>
                    <a:pt x="5222820" y="110010"/>
                  </a:lnTo>
                  <a:lnTo>
                    <a:pt x="5258451" y="142280"/>
                  </a:lnTo>
                  <a:lnTo>
                    <a:pt x="5290720" y="177911"/>
                  </a:lnTo>
                  <a:lnTo>
                    <a:pt x="5319115" y="216266"/>
                  </a:lnTo>
                  <a:lnTo>
                    <a:pt x="5343503" y="257028"/>
                  </a:lnTo>
                  <a:lnTo>
                    <a:pt x="5363753" y="299876"/>
                  </a:lnTo>
                  <a:lnTo>
                    <a:pt x="5379733" y="344494"/>
                  </a:lnTo>
                  <a:lnTo>
                    <a:pt x="5391310" y="390562"/>
                  </a:lnTo>
                  <a:lnTo>
                    <a:pt x="5398354" y="437762"/>
                  </a:lnTo>
                  <a:lnTo>
                    <a:pt x="5400731" y="485774"/>
                  </a:lnTo>
                  <a:lnTo>
                    <a:pt x="5400731" y="6459641"/>
                  </a:lnTo>
                  <a:lnTo>
                    <a:pt x="5398354" y="6507654"/>
                  </a:lnTo>
                  <a:lnTo>
                    <a:pt x="5391310" y="6554853"/>
                  </a:lnTo>
                  <a:lnTo>
                    <a:pt x="5379733" y="6600921"/>
                  </a:lnTo>
                  <a:lnTo>
                    <a:pt x="5363753" y="6645539"/>
                  </a:lnTo>
                  <a:lnTo>
                    <a:pt x="5343503" y="6688388"/>
                  </a:lnTo>
                  <a:lnTo>
                    <a:pt x="5319115" y="6729149"/>
                  </a:lnTo>
                  <a:lnTo>
                    <a:pt x="5290720" y="6767505"/>
                  </a:lnTo>
                  <a:lnTo>
                    <a:pt x="5258451" y="6803136"/>
                  </a:lnTo>
                  <a:lnTo>
                    <a:pt x="5222820" y="6835405"/>
                  </a:lnTo>
                  <a:lnTo>
                    <a:pt x="5184464" y="6863800"/>
                  </a:lnTo>
                  <a:lnTo>
                    <a:pt x="5143703" y="6888188"/>
                  </a:lnTo>
                  <a:lnTo>
                    <a:pt x="5100854" y="6908438"/>
                  </a:lnTo>
                  <a:lnTo>
                    <a:pt x="5056236" y="6924418"/>
                  </a:lnTo>
                  <a:lnTo>
                    <a:pt x="5010169" y="6935996"/>
                  </a:lnTo>
                  <a:lnTo>
                    <a:pt x="4978088" y="6940783"/>
                  </a:lnTo>
                  <a:close/>
                </a:path>
              </a:pathLst>
            </a:custGeom>
            <a:solidFill>
              <a:srgbClr val="EFE8D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2426777" y="1514003"/>
              <a:ext cx="5400675" cy="6943725"/>
            </a:xfrm>
            <a:custGeom>
              <a:avLst/>
              <a:gdLst/>
              <a:ahLst/>
              <a:cxnLst/>
              <a:rect l="l" t="t" r="r" b="b"/>
              <a:pathLst>
                <a:path w="5400675" h="6943725">
                  <a:moveTo>
                    <a:pt x="451593" y="6943705"/>
                  </a:moveTo>
                  <a:lnTo>
                    <a:pt x="390543" y="6935991"/>
                  </a:lnTo>
                  <a:lnTo>
                    <a:pt x="344471" y="6924410"/>
                  </a:lnTo>
                  <a:lnTo>
                    <a:pt x="299849" y="6908426"/>
                  </a:lnTo>
                  <a:lnTo>
                    <a:pt x="256998" y="6888170"/>
                  </a:lnTo>
                  <a:lnTo>
                    <a:pt x="216235" y="6863776"/>
                  </a:lnTo>
                  <a:lnTo>
                    <a:pt x="177878" y="6835376"/>
                  </a:lnTo>
                  <a:lnTo>
                    <a:pt x="142248" y="6803100"/>
                  </a:lnTo>
                  <a:lnTo>
                    <a:pt x="109980" y="6767464"/>
                  </a:lnTo>
                  <a:lnTo>
                    <a:pt x="81588" y="6729103"/>
                  </a:lnTo>
                  <a:lnTo>
                    <a:pt x="57203" y="6688337"/>
                  </a:lnTo>
                  <a:lnTo>
                    <a:pt x="36958" y="6645485"/>
                  </a:lnTo>
                  <a:lnTo>
                    <a:pt x="20983" y="6600864"/>
                  </a:lnTo>
                  <a:lnTo>
                    <a:pt x="9411" y="6554794"/>
                  </a:lnTo>
                  <a:lnTo>
                    <a:pt x="2374" y="6507594"/>
                  </a:lnTo>
                  <a:lnTo>
                    <a:pt x="0" y="6459582"/>
                  </a:lnTo>
                  <a:lnTo>
                    <a:pt x="0" y="485778"/>
                  </a:lnTo>
                  <a:lnTo>
                    <a:pt x="2376" y="437766"/>
                  </a:lnTo>
                  <a:lnTo>
                    <a:pt x="9419" y="390567"/>
                  </a:lnTo>
                  <a:lnTo>
                    <a:pt x="20996" y="344499"/>
                  </a:lnTo>
                  <a:lnTo>
                    <a:pt x="36975" y="299881"/>
                  </a:lnTo>
                  <a:lnTo>
                    <a:pt x="57224" y="257033"/>
                  </a:lnTo>
                  <a:lnTo>
                    <a:pt x="81612" y="216271"/>
                  </a:lnTo>
                  <a:lnTo>
                    <a:pt x="110006" y="177915"/>
                  </a:lnTo>
                  <a:lnTo>
                    <a:pt x="142275" y="142284"/>
                  </a:lnTo>
                  <a:lnTo>
                    <a:pt x="177906" y="110014"/>
                  </a:lnTo>
                  <a:lnTo>
                    <a:pt x="216261" y="81619"/>
                  </a:lnTo>
                  <a:lnTo>
                    <a:pt x="257022" y="57230"/>
                  </a:lnTo>
                  <a:lnTo>
                    <a:pt x="299871" y="36979"/>
                  </a:lnTo>
                  <a:lnTo>
                    <a:pt x="344489" y="20999"/>
                  </a:lnTo>
                  <a:lnTo>
                    <a:pt x="390557" y="9421"/>
                  </a:lnTo>
                  <a:lnTo>
                    <a:pt x="437757" y="2377"/>
                  </a:lnTo>
                  <a:lnTo>
                    <a:pt x="485770" y="0"/>
                  </a:lnTo>
                  <a:lnTo>
                    <a:pt x="4914904" y="0"/>
                  </a:lnTo>
                  <a:lnTo>
                    <a:pt x="4962919" y="2369"/>
                  </a:lnTo>
                  <a:lnTo>
                    <a:pt x="5010121" y="9408"/>
                  </a:lnTo>
                  <a:lnTo>
                    <a:pt x="5056192" y="20981"/>
                  </a:lnTo>
                  <a:lnTo>
                    <a:pt x="5100814" y="36958"/>
                  </a:lnTo>
                  <a:lnTo>
                    <a:pt x="5143667" y="57205"/>
                  </a:lnTo>
                  <a:lnTo>
                    <a:pt x="5184433" y="81592"/>
                  </a:lnTo>
                  <a:lnTo>
                    <a:pt x="5222794" y="109986"/>
                  </a:lnTo>
                  <a:lnTo>
                    <a:pt x="5258430" y="142256"/>
                  </a:lnTo>
                  <a:lnTo>
                    <a:pt x="5290704" y="177889"/>
                  </a:lnTo>
                  <a:lnTo>
                    <a:pt x="5319104" y="216247"/>
                  </a:lnTo>
                  <a:lnTo>
                    <a:pt x="5343496" y="257011"/>
                  </a:lnTo>
                  <a:lnTo>
                    <a:pt x="5363749" y="299864"/>
                  </a:lnTo>
                  <a:lnTo>
                    <a:pt x="5379731" y="344486"/>
                  </a:lnTo>
                  <a:lnTo>
                    <a:pt x="5391310" y="390558"/>
                  </a:lnTo>
                  <a:lnTo>
                    <a:pt x="5398354" y="437763"/>
                  </a:lnTo>
                  <a:lnTo>
                    <a:pt x="5400674" y="485778"/>
                  </a:lnTo>
                  <a:lnTo>
                    <a:pt x="5400677" y="6459582"/>
                  </a:lnTo>
                  <a:lnTo>
                    <a:pt x="5398362" y="6507604"/>
                  </a:lnTo>
                  <a:lnTo>
                    <a:pt x="5391322" y="6554810"/>
                  </a:lnTo>
                  <a:lnTo>
                    <a:pt x="5379746" y="6600886"/>
                  </a:lnTo>
                  <a:lnTo>
                    <a:pt x="5363767" y="6645511"/>
                  </a:lnTo>
                  <a:lnTo>
                    <a:pt x="5343516" y="6688367"/>
                  </a:lnTo>
                  <a:lnTo>
                    <a:pt x="5319125" y="6729136"/>
                  </a:lnTo>
                  <a:lnTo>
                    <a:pt x="5290727" y="6767498"/>
                  </a:lnTo>
                  <a:lnTo>
                    <a:pt x="5258452" y="6803135"/>
                  </a:lnTo>
                  <a:lnTo>
                    <a:pt x="5222815" y="6835409"/>
                  </a:lnTo>
                  <a:lnTo>
                    <a:pt x="5184452" y="6863808"/>
                  </a:lnTo>
                  <a:lnTo>
                    <a:pt x="5143683" y="6888198"/>
                  </a:lnTo>
                  <a:lnTo>
                    <a:pt x="5100827" y="6908449"/>
                  </a:lnTo>
                  <a:lnTo>
                    <a:pt x="5056202" y="6924427"/>
                  </a:lnTo>
                  <a:lnTo>
                    <a:pt x="5010126" y="6936002"/>
                  </a:lnTo>
                  <a:lnTo>
                    <a:pt x="4962920" y="6943042"/>
                  </a:lnTo>
                  <a:lnTo>
                    <a:pt x="4949135" y="6943657"/>
                  </a:lnTo>
                </a:path>
              </a:pathLst>
            </a:custGeom>
            <a:ln w="76199">
              <a:solidFill>
                <a:srgbClr val="A29A75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6973256" y="521701"/>
            <a:ext cx="3834129" cy="127508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200" spc="-1710" i="1">
                <a:latin typeface="Georgia"/>
                <a:cs typeface="Georgia"/>
              </a:rPr>
              <a:t>Methodology</a:t>
            </a:r>
            <a:endParaRPr sz="8200">
              <a:latin typeface="Georgia"/>
              <a:cs typeface="Georgia"/>
            </a:endParaRPr>
          </a:p>
        </p:txBody>
      </p:sp>
      <p:sp>
        <p:nvSpPr>
          <p:cNvPr id="16" name="object 1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6</a:t>
            </a:fld>
          </a:p>
        </p:txBody>
      </p:sp>
      <p:sp>
        <p:nvSpPr>
          <p:cNvPr id="13" name="object 13" descr=""/>
          <p:cNvSpPr txBox="1"/>
          <p:nvPr/>
        </p:nvSpPr>
        <p:spPr>
          <a:xfrm>
            <a:off x="783395" y="1869834"/>
            <a:ext cx="4799330" cy="5864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229">
                <a:solidFill>
                  <a:srgbClr val="B85978"/>
                </a:solidFill>
                <a:latin typeface="Trebuchet MS"/>
                <a:cs typeface="Trebuchet MS"/>
              </a:rPr>
              <a:t>Data</a:t>
            </a:r>
            <a:r>
              <a:rPr dirty="0" sz="3000" spc="-80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000" spc="-125">
                <a:solidFill>
                  <a:srgbClr val="B85978"/>
                </a:solidFill>
                <a:latin typeface="Trebuchet MS"/>
                <a:cs typeface="Trebuchet MS"/>
              </a:rPr>
              <a:t>Preparation</a:t>
            </a:r>
            <a:endParaRPr sz="3000">
              <a:latin typeface="Trebuchet MS"/>
              <a:cs typeface="Trebuchet MS"/>
            </a:endParaRPr>
          </a:p>
          <a:p>
            <a:pPr algn="ctr" marL="124460" marR="116205" indent="-635">
              <a:lnSpc>
                <a:spcPct val="115100"/>
              </a:lnSpc>
              <a:spcBef>
                <a:spcPts val="3219"/>
              </a:spcBef>
            </a:pPr>
            <a:r>
              <a:rPr dirty="0" sz="3150" spc="-200">
                <a:solidFill>
                  <a:srgbClr val="463720"/>
                </a:solidFill>
                <a:latin typeface="Trebuchet MS"/>
                <a:cs typeface="Trebuchet MS"/>
              </a:rPr>
              <a:t>Four</a:t>
            </a:r>
            <a:r>
              <a:rPr dirty="0" sz="3150" spc="-6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15">
                <a:solidFill>
                  <a:srgbClr val="463720"/>
                </a:solidFill>
                <a:latin typeface="Trebuchet MS"/>
                <a:cs typeface="Trebuchet MS"/>
              </a:rPr>
              <a:t>spatially</a:t>
            </a:r>
            <a:r>
              <a:rPr dirty="0" sz="3150" spc="-5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85">
                <a:solidFill>
                  <a:srgbClr val="463720"/>
                </a:solidFill>
                <a:latin typeface="Trebuchet MS"/>
                <a:cs typeface="Trebuchet MS"/>
              </a:rPr>
              <a:t>diverse</a:t>
            </a:r>
            <a:r>
              <a:rPr dirty="0" sz="3150" spc="-6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80">
                <a:solidFill>
                  <a:srgbClr val="463720"/>
                </a:solidFill>
                <a:latin typeface="Trebuchet MS"/>
                <a:cs typeface="Trebuchet MS"/>
              </a:rPr>
              <a:t>sample </a:t>
            </a:r>
            <a:r>
              <a:rPr dirty="0" sz="3150" spc="-185">
                <a:solidFill>
                  <a:srgbClr val="463720"/>
                </a:solidFill>
                <a:latin typeface="Trebuchet MS"/>
                <a:cs typeface="Trebuchet MS"/>
              </a:rPr>
              <a:t>tiles</a:t>
            </a:r>
            <a:r>
              <a:rPr dirty="0" sz="3150" spc="-6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25">
                <a:solidFill>
                  <a:srgbClr val="463720"/>
                </a:solidFill>
                <a:latin typeface="Trebuchet MS"/>
                <a:cs typeface="Trebuchet MS"/>
              </a:rPr>
              <a:t>(256×256</a:t>
            </a:r>
            <a:r>
              <a:rPr dirty="0" sz="3150" spc="-7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65">
                <a:solidFill>
                  <a:srgbClr val="463720"/>
                </a:solidFill>
                <a:latin typeface="Trebuchet MS"/>
                <a:cs typeface="Trebuchet MS"/>
              </a:rPr>
              <a:t>pixels)</a:t>
            </a:r>
            <a:r>
              <a:rPr dirty="0" sz="3150" spc="-7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0">
                <a:solidFill>
                  <a:srgbClr val="463720"/>
                </a:solidFill>
                <a:latin typeface="Trebuchet MS"/>
                <a:cs typeface="Trebuchet MS"/>
              </a:rPr>
              <a:t>were </a:t>
            </a:r>
            <a:r>
              <a:rPr dirty="0" sz="3150" spc="-275">
                <a:solidFill>
                  <a:srgbClr val="463720"/>
                </a:solidFill>
                <a:latin typeface="Trebuchet MS"/>
                <a:cs typeface="Trebuchet MS"/>
              </a:rPr>
              <a:t>annotated;</a:t>
            </a:r>
            <a:r>
              <a:rPr dirty="0" sz="3150" spc="-9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90">
                <a:solidFill>
                  <a:srgbClr val="463720"/>
                </a:solidFill>
                <a:latin typeface="Trebuchet MS"/>
                <a:cs typeface="Trebuchet MS"/>
              </a:rPr>
              <a:t>images</a:t>
            </a:r>
            <a:r>
              <a:rPr dirty="0" sz="315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85">
                <a:solidFill>
                  <a:srgbClr val="463720"/>
                </a:solidFill>
                <a:latin typeface="Trebuchet MS"/>
                <a:cs typeface="Trebuchet MS"/>
              </a:rPr>
              <a:t>were</a:t>
            </a:r>
            <a:r>
              <a:rPr dirty="0" sz="315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75">
                <a:solidFill>
                  <a:srgbClr val="463720"/>
                </a:solidFill>
                <a:latin typeface="Trebuchet MS"/>
                <a:cs typeface="Trebuchet MS"/>
              </a:rPr>
              <a:t>tiled </a:t>
            </a:r>
            <a:r>
              <a:rPr dirty="0" sz="3150" spc="-215">
                <a:solidFill>
                  <a:srgbClr val="463720"/>
                </a:solidFill>
                <a:latin typeface="Trebuchet MS"/>
                <a:cs typeface="Trebuchet MS"/>
              </a:rPr>
              <a:t>(128×128</a:t>
            </a:r>
            <a:r>
              <a:rPr dirty="0" sz="315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35">
                <a:solidFill>
                  <a:srgbClr val="463720"/>
                </a:solidFill>
                <a:latin typeface="Trebuchet MS"/>
                <a:cs typeface="Trebuchet MS"/>
              </a:rPr>
              <a:t>px)</a:t>
            </a:r>
            <a:r>
              <a:rPr dirty="0" sz="315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75">
                <a:solidFill>
                  <a:srgbClr val="463720"/>
                </a:solidFill>
                <a:latin typeface="Trebuchet MS"/>
                <a:cs typeface="Trebuchet MS"/>
              </a:rPr>
              <a:t>and</a:t>
            </a:r>
            <a:r>
              <a:rPr dirty="0" sz="315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95">
                <a:solidFill>
                  <a:srgbClr val="463720"/>
                </a:solidFill>
                <a:latin typeface="Trebuchet MS"/>
                <a:cs typeface="Trebuchet MS"/>
              </a:rPr>
              <a:t>split</a:t>
            </a:r>
            <a:r>
              <a:rPr dirty="0" sz="3150" spc="-8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0">
                <a:solidFill>
                  <a:srgbClr val="463720"/>
                </a:solidFill>
                <a:latin typeface="Trebuchet MS"/>
                <a:cs typeface="Trebuchet MS"/>
              </a:rPr>
              <a:t>into </a:t>
            </a:r>
            <a:r>
              <a:rPr dirty="0" sz="3150" spc="-180">
                <a:solidFill>
                  <a:srgbClr val="463720"/>
                </a:solidFill>
                <a:latin typeface="Trebuchet MS"/>
                <a:cs typeface="Trebuchet MS"/>
              </a:rPr>
              <a:t>training</a:t>
            </a:r>
            <a:r>
              <a:rPr dirty="0" sz="3150" spc="-10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95">
                <a:solidFill>
                  <a:srgbClr val="463720"/>
                </a:solidFill>
                <a:latin typeface="Trebuchet MS"/>
                <a:cs typeface="Trebuchet MS"/>
              </a:rPr>
              <a:t>(80%),</a:t>
            </a:r>
            <a:r>
              <a:rPr dirty="0" sz="3150" spc="-8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20">
                <a:solidFill>
                  <a:srgbClr val="463720"/>
                </a:solidFill>
                <a:latin typeface="Trebuchet MS"/>
                <a:cs typeface="Trebuchet MS"/>
              </a:rPr>
              <a:t>validation</a:t>
            </a:r>
            <a:endParaRPr sz="31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70"/>
              </a:spcBef>
            </a:pPr>
            <a:r>
              <a:rPr dirty="0" sz="3150" spc="-135">
                <a:solidFill>
                  <a:srgbClr val="463720"/>
                </a:solidFill>
                <a:latin typeface="Trebuchet MS"/>
                <a:cs typeface="Trebuchet MS"/>
              </a:rPr>
              <a:t>(10%),</a:t>
            </a:r>
            <a:r>
              <a:rPr dirty="0" sz="3150" spc="-114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75">
                <a:solidFill>
                  <a:srgbClr val="463720"/>
                </a:solidFill>
                <a:latin typeface="Trebuchet MS"/>
                <a:cs typeface="Trebuchet MS"/>
              </a:rPr>
              <a:t>and</a:t>
            </a:r>
            <a:r>
              <a:rPr dirty="0" sz="3150" spc="-114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70">
                <a:solidFill>
                  <a:srgbClr val="463720"/>
                </a:solidFill>
                <a:latin typeface="Trebuchet MS"/>
                <a:cs typeface="Trebuchet MS"/>
              </a:rPr>
              <a:t>test</a:t>
            </a:r>
            <a:r>
              <a:rPr dirty="0" sz="3150" spc="-114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30">
                <a:solidFill>
                  <a:srgbClr val="463720"/>
                </a:solidFill>
                <a:latin typeface="Trebuchet MS"/>
                <a:cs typeface="Trebuchet MS"/>
              </a:rPr>
              <a:t>(10%)</a:t>
            </a:r>
            <a:r>
              <a:rPr dirty="0" sz="3150" spc="-15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0">
                <a:solidFill>
                  <a:srgbClr val="463720"/>
                </a:solidFill>
                <a:latin typeface="Trebuchet MS"/>
                <a:cs typeface="Trebuchet MS"/>
              </a:rPr>
              <a:t>sets.</a:t>
            </a:r>
            <a:endParaRPr sz="3150">
              <a:latin typeface="Trebuchet MS"/>
              <a:cs typeface="Trebuchet MS"/>
            </a:endParaRPr>
          </a:p>
          <a:p>
            <a:pPr algn="ctr" marL="12700" marR="5080">
              <a:lnSpc>
                <a:spcPct val="115100"/>
              </a:lnSpc>
            </a:pPr>
            <a:r>
              <a:rPr dirty="0" sz="3150" spc="-235">
                <a:solidFill>
                  <a:srgbClr val="463720"/>
                </a:solidFill>
                <a:latin typeface="Trebuchet MS"/>
                <a:cs typeface="Trebuchet MS"/>
              </a:rPr>
              <a:t>Data</a:t>
            </a:r>
            <a:r>
              <a:rPr dirty="0" sz="3150" spc="-7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20">
                <a:solidFill>
                  <a:srgbClr val="463720"/>
                </a:solidFill>
                <a:latin typeface="Trebuchet MS"/>
                <a:cs typeface="Trebuchet MS"/>
              </a:rPr>
              <a:t>augmentation</a:t>
            </a:r>
            <a:r>
              <a:rPr dirty="0" sz="3150" spc="-7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140">
                <a:solidFill>
                  <a:srgbClr val="463720"/>
                </a:solidFill>
                <a:latin typeface="Trebuchet MS"/>
                <a:cs typeface="Trebuchet MS"/>
              </a:rPr>
              <a:t>(flips)</a:t>
            </a:r>
            <a:r>
              <a:rPr dirty="0" sz="315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30">
                <a:solidFill>
                  <a:srgbClr val="463720"/>
                </a:solidFill>
                <a:latin typeface="Trebuchet MS"/>
                <a:cs typeface="Trebuchet MS"/>
              </a:rPr>
              <a:t>was </a:t>
            </a:r>
            <a:r>
              <a:rPr dirty="0" sz="3150" spc="-290">
                <a:solidFill>
                  <a:srgbClr val="463720"/>
                </a:solidFill>
                <a:latin typeface="Trebuchet MS"/>
                <a:cs typeface="Trebuchet MS"/>
              </a:rPr>
              <a:t>applied</a:t>
            </a:r>
            <a:r>
              <a:rPr dirty="0" sz="3150" spc="-10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04">
                <a:solidFill>
                  <a:srgbClr val="463720"/>
                </a:solidFill>
                <a:latin typeface="Trebuchet MS"/>
                <a:cs typeface="Trebuchet MS"/>
              </a:rPr>
              <a:t>to</a:t>
            </a:r>
            <a:r>
              <a:rPr dirty="0" sz="3150" spc="-9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15">
                <a:solidFill>
                  <a:srgbClr val="463720"/>
                </a:solidFill>
                <a:latin typeface="Trebuchet MS"/>
                <a:cs typeface="Trebuchet MS"/>
              </a:rPr>
              <a:t>improve</a:t>
            </a:r>
            <a:r>
              <a:rPr dirty="0" sz="3150" spc="-9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3150" spc="-285">
                <a:solidFill>
                  <a:srgbClr val="463720"/>
                </a:solidFill>
                <a:latin typeface="Trebuchet MS"/>
                <a:cs typeface="Trebuchet MS"/>
              </a:rPr>
              <a:t>model </a:t>
            </a:r>
            <a:r>
              <a:rPr dirty="0" sz="3150" spc="-140">
                <a:solidFill>
                  <a:srgbClr val="463720"/>
                </a:solidFill>
                <a:latin typeface="Trebuchet MS"/>
                <a:cs typeface="Trebuchet MS"/>
              </a:rPr>
              <a:t>generalization</a:t>
            </a:r>
            <a:endParaRPr sz="3150">
              <a:latin typeface="Trebuchet MS"/>
              <a:cs typeface="Trebuchet MS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525995" y="1704948"/>
            <a:ext cx="5266690" cy="6221095"/>
          </a:xfrm>
          <a:prstGeom prst="rect">
            <a:avLst/>
          </a:prstGeom>
        </p:spPr>
        <p:txBody>
          <a:bodyPr wrap="square" lIns="0" tIns="253365" rIns="0" bIns="0" rtlCol="0" vert="horz">
            <a:spAutoFit/>
          </a:bodyPr>
          <a:lstStyle/>
          <a:p>
            <a:pPr algn="ctr" marL="196850">
              <a:lnSpc>
                <a:spcPct val="100000"/>
              </a:lnSpc>
              <a:spcBef>
                <a:spcPts val="1995"/>
              </a:spcBef>
            </a:pPr>
            <a:r>
              <a:rPr dirty="0" sz="3000" spc="-280">
                <a:solidFill>
                  <a:srgbClr val="B85978"/>
                </a:solidFill>
                <a:latin typeface="Trebuchet MS"/>
                <a:cs typeface="Trebuchet MS"/>
              </a:rPr>
              <a:t>Model</a:t>
            </a:r>
            <a:r>
              <a:rPr dirty="0" sz="3000" spc="-100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000" spc="-135">
                <a:solidFill>
                  <a:srgbClr val="B85978"/>
                </a:solidFill>
                <a:latin typeface="Trebuchet MS"/>
                <a:cs typeface="Trebuchet MS"/>
              </a:rPr>
              <a:t>Development</a:t>
            </a:r>
            <a:endParaRPr sz="3000">
              <a:latin typeface="Trebuchet MS"/>
              <a:cs typeface="Trebuchet MS"/>
            </a:endParaRPr>
          </a:p>
          <a:p>
            <a:pPr algn="ctr" marL="12700" marR="5080" indent="-635">
              <a:lnSpc>
                <a:spcPct val="115900"/>
              </a:lnSpc>
              <a:spcBef>
                <a:spcPts val="1215"/>
              </a:spcBef>
            </a:pPr>
            <a:r>
              <a:rPr dirty="0" sz="2750" spc="-220">
                <a:solidFill>
                  <a:srgbClr val="463720"/>
                </a:solidFill>
                <a:latin typeface="Trebuchet MS"/>
                <a:cs typeface="Trebuchet MS"/>
              </a:rPr>
              <a:t>IRUNet,</a:t>
            </a:r>
            <a:r>
              <a:rPr dirty="0" sz="275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65">
                <a:solidFill>
                  <a:srgbClr val="463720"/>
                </a:solidFill>
                <a:latin typeface="Trebuchet MS"/>
                <a:cs typeface="Trebuchet MS"/>
              </a:rPr>
              <a:t>a</a:t>
            </a:r>
            <a:r>
              <a:rPr dirty="0" sz="2750" spc="-7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04">
                <a:solidFill>
                  <a:srgbClr val="463720"/>
                </a:solidFill>
                <a:latin typeface="Trebuchet MS"/>
                <a:cs typeface="Trebuchet MS"/>
              </a:rPr>
              <a:t>hybrid</a:t>
            </a:r>
            <a:r>
              <a:rPr dirty="0" sz="2750" spc="-6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50">
                <a:solidFill>
                  <a:srgbClr val="463720"/>
                </a:solidFill>
                <a:latin typeface="Trebuchet MS"/>
                <a:cs typeface="Trebuchet MS"/>
              </a:rPr>
              <a:t>model</a:t>
            </a:r>
            <a:r>
              <a:rPr dirty="0" sz="2750" spc="-6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75">
                <a:solidFill>
                  <a:srgbClr val="463720"/>
                </a:solidFill>
                <a:latin typeface="Trebuchet MS"/>
                <a:cs typeface="Trebuchet MS"/>
              </a:rPr>
              <a:t>combining </a:t>
            </a:r>
            <a:r>
              <a:rPr dirty="0" sz="2750" spc="-175">
                <a:solidFill>
                  <a:srgbClr val="463720"/>
                </a:solidFill>
                <a:latin typeface="Trebuchet MS"/>
                <a:cs typeface="Trebuchet MS"/>
              </a:rPr>
              <a:t>InceptionResNetV2</a:t>
            </a:r>
            <a:r>
              <a:rPr dirty="0" sz="2750" spc="-2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20">
                <a:solidFill>
                  <a:srgbClr val="463720"/>
                </a:solidFill>
                <a:latin typeface="Trebuchet MS"/>
                <a:cs typeface="Trebuchet MS"/>
              </a:rPr>
              <a:t>encoder</a:t>
            </a:r>
            <a:r>
              <a:rPr dirty="0" sz="2750" spc="-2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54">
                <a:solidFill>
                  <a:srgbClr val="463720"/>
                </a:solidFill>
                <a:latin typeface="Trebuchet MS"/>
                <a:cs typeface="Trebuchet MS"/>
              </a:rPr>
              <a:t>and</a:t>
            </a:r>
            <a:r>
              <a:rPr dirty="0" sz="2750" spc="-2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35">
                <a:solidFill>
                  <a:srgbClr val="463720"/>
                </a:solidFill>
                <a:latin typeface="Trebuchet MS"/>
                <a:cs typeface="Trebuchet MS"/>
              </a:rPr>
              <a:t>U-</a:t>
            </a:r>
            <a:r>
              <a:rPr dirty="0" sz="2750" spc="-114">
                <a:solidFill>
                  <a:srgbClr val="463720"/>
                </a:solidFill>
                <a:latin typeface="Trebuchet MS"/>
                <a:cs typeface="Trebuchet MS"/>
              </a:rPr>
              <a:t>Net </a:t>
            </a:r>
            <a:r>
              <a:rPr dirty="0" sz="2750" spc="-270">
                <a:solidFill>
                  <a:srgbClr val="463720"/>
                </a:solidFill>
                <a:latin typeface="Trebuchet MS"/>
                <a:cs typeface="Trebuchet MS"/>
              </a:rPr>
              <a:t>decoder,</a:t>
            </a:r>
            <a:r>
              <a:rPr dirty="0" sz="275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00">
                <a:solidFill>
                  <a:srgbClr val="463720"/>
                </a:solidFill>
                <a:latin typeface="Trebuchet MS"/>
                <a:cs typeface="Trebuchet MS"/>
              </a:rPr>
              <a:t>was</a:t>
            </a:r>
            <a:r>
              <a:rPr dirty="0" sz="2750" spc="-6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10">
                <a:solidFill>
                  <a:srgbClr val="463720"/>
                </a:solidFill>
                <a:latin typeface="Trebuchet MS"/>
                <a:cs typeface="Trebuchet MS"/>
              </a:rPr>
              <a:t>trained</a:t>
            </a:r>
            <a:r>
              <a:rPr dirty="0" sz="2750" spc="-7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60">
                <a:solidFill>
                  <a:srgbClr val="463720"/>
                </a:solidFill>
                <a:latin typeface="Trebuchet MS"/>
                <a:cs typeface="Trebuchet MS"/>
              </a:rPr>
              <a:t>(150</a:t>
            </a:r>
            <a:r>
              <a:rPr dirty="0" sz="2750" spc="-6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solidFill>
                  <a:srgbClr val="463720"/>
                </a:solidFill>
                <a:latin typeface="Trebuchet MS"/>
                <a:cs typeface="Trebuchet MS"/>
              </a:rPr>
              <a:t>epochs, </a:t>
            </a:r>
            <a:r>
              <a:rPr dirty="0" sz="2750" spc="-250">
                <a:solidFill>
                  <a:srgbClr val="463720"/>
                </a:solidFill>
                <a:latin typeface="Trebuchet MS"/>
                <a:cs typeface="Trebuchet MS"/>
              </a:rPr>
              <a:t>batch</a:t>
            </a:r>
            <a:r>
              <a:rPr dirty="0" sz="275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50">
                <a:solidFill>
                  <a:srgbClr val="463720"/>
                </a:solidFill>
                <a:latin typeface="Trebuchet MS"/>
                <a:cs typeface="Trebuchet MS"/>
              </a:rPr>
              <a:t>size</a:t>
            </a:r>
            <a:r>
              <a:rPr dirty="0" sz="275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95">
                <a:solidFill>
                  <a:srgbClr val="463720"/>
                </a:solidFill>
                <a:latin typeface="Trebuchet MS"/>
                <a:cs typeface="Trebuchet MS"/>
              </a:rPr>
              <a:t>16)</a:t>
            </a:r>
            <a:r>
              <a:rPr dirty="0" sz="2750" spc="-7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10">
                <a:solidFill>
                  <a:srgbClr val="463720"/>
                </a:solidFill>
                <a:latin typeface="Trebuchet MS"/>
                <a:cs typeface="Trebuchet MS"/>
              </a:rPr>
              <a:t>using</a:t>
            </a:r>
            <a:r>
              <a:rPr dirty="0" sz="275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75">
                <a:solidFill>
                  <a:srgbClr val="463720"/>
                </a:solidFill>
                <a:latin typeface="Trebuchet MS"/>
                <a:cs typeface="Trebuchet MS"/>
              </a:rPr>
              <a:t>Nadam</a:t>
            </a:r>
            <a:r>
              <a:rPr dirty="0" sz="2750" spc="-8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75">
                <a:solidFill>
                  <a:srgbClr val="463720"/>
                </a:solidFill>
                <a:latin typeface="Trebuchet MS"/>
                <a:cs typeface="Trebuchet MS"/>
              </a:rPr>
              <a:t>optimizer </a:t>
            </a:r>
            <a:r>
              <a:rPr dirty="0" sz="2750" spc="-254">
                <a:solidFill>
                  <a:srgbClr val="463720"/>
                </a:solidFill>
                <a:latin typeface="Trebuchet MS"/>
                <a:cs typeface="Trebuchet MS"/>
              </a:rPr>
              <a:t>and</a:t>
            </a:r>
            <a:r>
              <a:rPr dirty="0" sz="2750" spc="-9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65">
                <a:solidFill>
                  <a:srgbClr val="463720"/>
                </a:solidFill>
                <a:latin typeface="Trebuchet MS"/>
                <a:cs typeface="Trebuchet MS"/>
              </a:rPr>
              <a:t>a</a:t>
            </a:r>
            <a:r>
              <a:rPr dirty="0" sz="2750" spc="-9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30">
                <a:solidFill>
                  <a:srgbClr val="463720"/>
                </a:solidFill>
                <a:latin typeface="Trebuchet MS"/>
                <a:cs typeface="Trebuchet MS"/>
              </a:rPr>
              <a:t>mix</a:t>
            </a:r>
            <a:r>
              <a:rPr dirty="0" sz="2750" spc="-9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solidFill>
                  <a:srgbClr val="463720"/>
                </a:solidFill>
                <a:latin typeface="Trebuchet MS"/>
                <a:cs typeface="Trebuchet MS"/>
              </a:rPr>
              <a:t>of</a:t>
            </a:r>
            <a:r>
              <a:rPr dirty="0" sz="2750" spc="-9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04">
                <a:solidFill>
                  <a:srgbClr val="463720"/>
                </a:solidFill>
                <a:latin typeface="Trebuchet MS"/>
                <a:cs typeface="Trebuchet MS"/>
              </a:rPr>
              <a:t>Dice</a:t>
            </a:r>
            <a:r>
              <a:rPr dirty="0" sz="2750" spc="-9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85">
                <a:solidFill>
                  <a:srgbClr val="463720"/>
                </a:solidFill>
                <a:latin typeface="Trebuchet MS"/>
                <a:cs typeface="Trebuchet MS"/>
              </a:rPr>
              <a:t>loss</a:t>
            </a:r>
            <a:r>
              <a:rPr dirty="0" sz="2750" spc="-9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54">
                <a:solidFill>
                  <a:srgbClr val="463720"/>
                </a:solidFill>
                <a:latin typeface="Trebuchet MS"/>
                <a:cs typeface="Trebuchet MS"/>
              </a:rPr>
              <a:t>and</a:t>
            </a:r>
            <a:r>
              <a:rPr dirty="0" sz="2750" spc="-9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0">
                <a:solidFill>
                  <a:srgbClr val="463720"/>
                </a:solidFill>
                <a:latin typeface="Trebuchet MS"/>
                <a:cs typeface="Trebuchet MS"/>
              </a:rPr>
              <a:t>binary </a:t>
            </a:r>
            <a:r>
              <a:rPr dirty="0" sz="2750" spc="-80">
                <a:solidFill>
                  <a:srgbClr val="463720"/>
                </a:solidFill>
                <a:latin typeface="Trebuchet MS"/>
                <a:cs typeface="Trebuchet MS"/>
              </a:rPr>
              <a:t>cross-</a:t>
            </a:r>
            <a:r>
              <a:rPr dirty="0" sz="2750" spc="-215">
                <a:solidFill>
                  <a:srgbClr val="463720"/>
                </a:solidFill>
                <a:latin typeface="Trebuchet MS"/>
                <a:cs typeface="Trebuchet MS"/>
              </a:rPr>
              <a:t>entropy.</a:t>
            </a:r>
            <a:r>
              <a:rPr dirty="0" sz="2750" spc="4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50">
                <a:solidFill>
                  <a:srgbClr val="463720"/>
                </a:solidFill>
                <a:latin typeface="Trebuchet MS"/>
                <a:cs typeface="Trebuchet MS"/>
              </a:rPr>
              <a:t>Test-</a:t>
            </a:r>
            <a:r>
              <a:rPr dirty="0" sz="2750" spc="-275">
                <a:solidFill>
                  <a:srgbClr val="463720"/>
                </a:solidFill>
                <a:latin typeface="Trebuchet MS"/>
                <a:cs typeface="Trebuchet MS"/>
              </a:rPr>
              <a:t>Time </a:t>
            </a:r>
            <a:r>
              <a:rPr dirty="0" sz="2750" spc="-190">
                <a:solidFill>
                  <a:srgbClr val="463720"/>
                </a:solidFill>
                <a:latin typeface="Trebuchet MS"/>
                <a:cs typeface="Trebuchet MS"/>
              </a:rPr>
              <a:t>Augmentation</a:t>
            </a:r>
            <a:r>
              <a:rPr dirty="0" sz="2750" spc="-1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10">
                <a:solidFill>
                  <a:srgbClr val="463720"/>
                </a:solidFill>
                <a:latin typeface="Trebuchet MS"/>
                <a:cs typeface="Trebuchet MS"/>
              </a:rPr>
              <a:t>improved</a:t>
            </a:r>
            <a:r>
              <a:rPr dirty="0" sz="2750" spc="-1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60">
                <a:solidFill>
                  <a:srgbClr val="463720"/>
                </a:solidFill>
                <a:latin typeface="Trebuchet MS"/>
                <a:cs typeface="Trebuchet MS"/>
              </a:rPr>
              <a:t>segmentation </a:t>
            </a:r>
            <a:r>
              <a:rPr dirty="0" sz="2750" spc="-165">
                <a:solidFill>
                  <a:srgbClr val="463720"/>
                </a:solidFill>
                <a:latin typeface="Trebuchet MS"/>
                <a:cs typeface="Trebuchet MS"/>
              </a:rPr>
              <a:t>robustness.</a:t>
            </a:r>
            <a:r>
              <a:rPr dirty="0" sz="2750" spc="-2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40">
                <a:solidFill>
                  <a:srgbClr val="463720"/>
                </a:solidFill>
                <a:latin typeface="Trebuchet MS"/>
                <a:cs typeface="Trebuchet MS"/>
              </a:rPr>
              <a:t>Results</a:t>
            </a:r>
            <a:r>
              <a:rPr dirty="0" sz="2750" spc="-1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0">
                <a:solidFill>
                  <a:srgbClr val="463720"/>
                </a:solidFill>
                <a:latin typeface="Trebuchet MS"/>
                <a:cs typeface="Trebuchet MS"/>
              </a:rPr>
              <a:t>were </a:t>
            </a:r>
            <a:r>
              <a:rPr dirty="0" sz="2750" spc="-229">
                <a:solidFill>
                  <a:srgbClr val="463720"/>
                </a:solidFill>
                <a:latin typeface="Trebuchet MS"/>
                <a:cs typeface="Trebuchet MS"/>
              </a:rPr>
              <a:t>benchmarked</a:t>
            </a:r>
            <a:r>
              <a:rPr dirty="0" sz="2750" spc="-5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60">
                <a:solidFill>
                  <a:srgbClr val="463720"/>
                </a:solidFill>
                <a:latin typeface="Trebuchet MS"/>
                <a:cs typeface="Trebuchet MS"/>
              </a:rPr>
              <a:t>against</a:t>
            </a:r>
            <a:r>
              <a:rPr dirty="0" sz="2750" spc="-4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95">
                <a:solidFill>
                  <a:srgbClr val="463720"/>
                </a:solidFill>
                <a:latin typeface="Trebuchet MS"/>
                <a:cs typeface="Trebuchet MS"/>
              </a:rPr>
              <a:t>UNet,</a:t>
            </a:r>
            <a:r>
              <a:rPr dirty="0" sz="2750" spc="-5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00">
                <a:solidFill>
                  <a:srgbClr val="463720"/>
                </a:solidFill>
                <a:latin typeface="Trebuchet MS"/>
                <a:cs typeface="Trebuchet MS"/>
              </a:rPr>
              <a:t>ResUNet, </a:t>
            </a:r>
            <a:r>
              <a:rPr dirty="0" sz="2750" spc="-165">
                <a:solidFill>
                  <a:srgbClr val="463720"/>
                </a:solidFill>
                <a:latin typeface="Trebuchet MS"/>
                <a:cs typeface="Trebuchet MS"/>
              </a:rPr>
              <a:t>Attention-</a:t>
            </a:r>
            <a:r>
              <a:rPr dirty="0" sz="2750" spc="-295">
                <a:solidFill>
                  <a:srgbClr val="463720"/>
                </a:solidFill>
                <a:latin typeface="Trebuchet MS"/>
                <a:cs typeface="Trebuchet MS"/>
              </a:rPr>
              <a:t>UNet,</a:t>
            </a:r>
            <a:r>
              <a:rPr dirty="0" sz="2750" spc="-4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54">
                <a:solidFill>
                  <a:srgbClr val="463720"/>
                </a:solidFill>
                <a:latin typeface="Trebuchet MS"/>
                <a:cs typeface="Trebuchet MS"/>
              </a:rPr>
              <a:t>and</a:t>
            </a:r>
            <a:r>
              <a:rPr dirty="0" sz="2750" spc="-50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229">
                <a:solidFill>
                  <a:srgbClr val="463720"/>
                </a:solidFill>
                <a:latin typeface="Trebuchet MS"/>
                <a:cs typeface="Trebuchet MS"/>
              </a:rPr>
              <a:t>Random</a:t>
            </a:r>
            <a:r>
              <a:rPr dirty="0" sz="2750" spc="-45">
                <a:solidFill>
                  <a:srgbClr val="463720"/>
                </a:solidFill>
                <a:latin typeface="Trebuchet MS"/>
                <a:cs typeface="Trebuchet MS"/>
              </a:rPr>
              <a:t> </a:t>
            </a:r>
            <a:r>
              <a:rPr dirty="0" sz="2750" spc="-10">
                <a:solidFill>
                  <a:srgbClr val="463720"/>
                </a:solidFill>
                <a:latin typeface="Trebuchet MS"/>
                <a:cs typeface="Trebuchet MS"/>
              </a:rPr>
              <a:t>Forest </a:t>
            </a:r>
            <a:r>
              <a:rPr dirty="0" sz="2750" spc="-100">
                <a:solidFill>
                  <a:srgbClr val="463720"/>
                </a:solidFill>
                <a:latin typeface="Trebuchet MS"/>
                <a:cs typeface="Trebuchet MS"/>
              </a:rPr>
              <a:t>models.</a:t>
            </a:r>
            <a:endParaRPr sz="2750">
              <a:latin typeface="Trebuchet MS"/>
              <a:cs typeface="Trebuchet MS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829925" y="2586574"/>
            <a:ext cx="4518660" cy="478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000" spc="-204">
                <a:solidFill>
                  <a:srgbClr val="B85978"/>
                </a:solidFill>
                <a:latin typeface="Trebuchet MS"/>
                <a:cs typeface="Trebuchet MS"/>
              </a:rPr>
              <a:t>Evaluation</a:t>
            </a:r>
            <a:r>
              <a:rPr dirty="0" sz="3000" spc="-80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000" spc="-270">
                <a:solidFill>
                  <a:srgbClr val="B85978"/>
                </a:solidFill>
                <a:latin typeface="Trebuchet MS"/>
                <a:cs typeface="Trebuchet MS"/>
              </a:rPr>
              <a:t>and</a:t>
            </a:r>
            <a:r>
              <a:rPr dirty="0" sz="3000" spc="-80">
                <a:solidFill>
                  <a:srgbClr val="B85978"/>
                </a:solidFill>
                <a:latin typeface="Trebuchet MS"/>
                <a:cs typeface="Trebuchet MS"/>
              </a:rPr>
              <a:t> </a:t>
            </a:r>
            <a:r>
              <a:rPr dirty="0" sz="3000" spc="-10">
                <a:solidFill>
                  <a:srgbClr val="B85978"/>
                </a:solidFill>
                <a:latin typeface="Trebuchet MS"/>
                <a:cs typeface="Trebuchet MS"/>
              </a:rPr>
              <a:t>Storage</a:t>
            </a:r>
            <a:endParaRPr sz="3000">
              <a:latin typeface="Trebuchet MS"/>
              <a:cs typeface="Trebuchet MS"/>
            </a:endParaRPr>
          </a:p>
          <a:p>
            <a:pPr algn="ctr" marL="121285" marR="113664">
              <a:lnSpc>
                <a:spcPct val="115199"/>
              </a:lnSpc>
              <a:spcBef>
                <a:spcPts val="2110"/>
              </a:spcBef>
            </a:pPr>
            <a:r>
              <a:rPr dirty="0" sz="2550" spc="-240">
                <a:latin typeface="Trebuchet MS"/>
                <a:cs typeface="Trebuchet MS"/>
              </a:rPr>
              <a:t>Model</a:t>
            </a:r>
            <a:r>
              <a:rPr dirty="0" sz="2550" spc="-75">
                <a:latin typeface="Trebuchet MS"/>
                <a:cs typeface="Trebuchet MS"/>
              </a:rPr>
              <a:t> </a:t>
            </a:r>
            <a:r>
              <a:rPr dirty="0" sz="2550" spc="-190">
                <a:latin typeface="Trebuchet MS"/>
                <a:cs typeface="Trebuchet MS"/>
              </a:rPr>
              <a:t>performance</a:t>
            </a:r>
            <a:r>
              <a:rPr dirty="0" sz="2550" spc="-60">
                <a:latin typeface="Trebuchet MS"/>
                <a:cs typeface="Trebuchet MS"/>
              </a:rPr>
              <a:t> </a:t>
            </a:r>
            <a:r>
              <a:rPr dirty="0" sz="2550" spc="-100">
                <a:latin typeface="Trebuchet MS"/>
                <a:cs typeface="Trebuchet MS"/>
              </a:rPr>
              <a:t>was</a:t>
            </a:r>
            <a:r>
              <a:rPr dirty="0" sz="2550" spc="-65">
                <a:latin typeface="Trebuchet MS"/>
                <a:cs typeface="Trebuchet MS"/>
              </a:rPr>
              <a:t> </a:t>
            </a:r>
            <a:r>
              <a:rPr dirty="0" sz="2550" spc="-200">
                <a:latin typeface="Trebuchet MS"/>
                <a:cs typeface="Trebuchet MS"/>
              </a:rPr>
              <a:t>evaluated </a:t>
            </a:r>
            <a:r>
              <a:rPr dirty="0" sz="2550" spc="-105">
                <a:latin typeface="Trebuchet MS"/>
                <a:cs typeface="Trebuchet MS"/>
              </a:rPr>
              <a:t>using</a:t>
            </a:r>
            <a:r>
              <a:rPr dirty="0" sz="2550" spc="-55">
                <a:latin typeface="Trebuchet MS"/>
                <a:cs typeface="Trebuchet MS"/>
              </a:rPr>
              <a:t> </a:t>
            </a:r>
            <a:r>
              <a:rPr dirty="0" sz="2550" spc="-254">
                <a:latin typeface="Trebuchet MS"/>
                <a:cs typeface="Trebuchet MS"/>
              </a:rPr>
              <a:t>accuracy,</a:t>
            </a:r>
            <a:r>
              <a:rPr dirty="0" sz="2550" spc="-50">
                <a:latin typeface="Trebuchet MS"/>
                <a:cs typeface="Trebuchet MS"/>
              </a:rPr>
              <a:t> </a:t>
            </a:r>
            <a:r>
              <a:rPr dirty="0" sz="2550" spc="-200">
                <a:latin typeface="Trebuchet MS"/>
                <a:cs typeface="Trebuchet MS"/>
              </a:rPr>
              <a:t>precision,</a:t>
            </a:r>
            <a:r>
              <a:rPr dirty="0" sz="2550" spc="-45">
                <a:latin typeface="Trebuchet MS"/>
                <a:cs typeface="Trebuchet MS"/>
              </a:rPr>
              <a:t> </a:t>
            </a:r>
            <a:r>
              <a:rPr dirty="0" sz="2550" spc="-70">
                <a:latin typeface="Trebuchet MS"/>
                <a:cs typeface="Trebuchet MS"/>
              </a:rPr>
              <a:t>recall, </a:t>
            </a:r>
            <a:r>
              <a:rPr dirty="0" sz="2550" spc="-165">
                <a:latin typeface="Trebuchet MS"/>
                <a:cs typeface="Trebuchet MS"/>
              </a:rPr>
              <a:t>F1-</a:t>
            </a:r>
            <a:r>
              <a:rPr dirty="0" sz="2550" spc="-215">
                <a:latin typeface="Trebuchet MS"/>
                <a:cs typeface="Trebuchet MS"/>
              </a:rPr>
              <a:t>score,</a:t>
            </a:r>
            <a:r>
              <a:rPr dirty="0" sz="2550" spc="-45">
                <a:latin typeface="Trebuchet MS"/>
                <a:cs typeface="Trebuchet MS"/>
              </a:rPr>
              <a:t> </a:t>
            </a:r>
            <a:r>
              <a:rPr dirty="0" sz="2550" spc="-190">
                <a:latin typeface="Trebuchet MS"/>
                <a:cs typeface="Trebuchet MS"/>
              </a:rPr>
              <a:t>Dice</a:t>
            </a:r>
            <a:r>
              <a:rPr dirty="0" sz="2550" spc="-50">
                <a:latin typeface="Trebuchet MS"/>
                <a:cs typeface="Trebuchet MS"/>
              </a:rPr>
              <a:t> </a:t>
            </a:r>
            <a:r>
              <a:rPr dirty="0" sz="2550" spc="-95">
                <a:latin typeface="Trebuchet MS"/>
                <a:cs typeface="Trebuchet MS"/>
              </a:rPr>
              <a:t>Similarity, </a:t>
            </a:r>
            <a:r>
              <a:rPr dirty="0" sz="2550" spc="-135">
                <a:latin typeface="Trebuchet MS"/>
                <a:cs typeface="Trebuchet MS"/>
              </a:rPr>
              <a:t>Intersection-</a:t>
            </a:r>
            <a:r>
              <a:rPr dirty="0" sz="2550" spc="-110">
                <a:latin typeface="Trebuchet MS"/>
                <a:cs typeface="Trebuchet MS"/>
              </a:rPr>
              <a:t>over-</a:t>
            </a:r>
            <a:r>
              <a:rPr dirty="0" sz="2550" spc="-235">
                <a:latin typeface="Trebuchet MS"/>
                <a:cs typeface="Trebuchet MS"/>
              </a:rPr>
              <a:t>Union,</a:t>
            </a:r>
            <a:r>
              <a:rPr dirty="0" sz="2550" spc="100">
                <a:latin typeface="Trebuchet MS"/>
                <a:cs typeface="Trebuchet MS"/>
              </a:rPr>
              <a:t> </a:t>
            </a:r>
            <a:r>
              <a:rPr dirty="0" sz="2550" spc="-25">
                <a:latin typeface="Trebuchet MS"/>
                <a:cs typeface="Trebuchet MS"/>
              </a:rPr>
              <a:t>and</a:t>
            </a:r>
            <a:endParaRPr sz="2550">
              <a:latin typeface="Trebuchet MS"/>
              <a:cs typeface="Trebuchet MS"/>
            </a:endParaRPr>
          </a:p>
          <a:p>
            <a:pPr algn="ctr" marL="12065" marR="5080" indent="-635">
              <a:lnSpc>
                <a:spcPct val="115199"/>
              </a:lnSpc>
            </a:pPr>
            <a:r>
              <a:rPr dirty="0" sz="2550" spc="-210">
                <a:latin typeface="Trebuchet MS"/>
                <a:cs typeface="Trebuchet MS"/>
              </a:rPr>
              <a:t>Cohen’s</a:t>
            </a:r>
            <a:r>
              <a:rPr dirty="0" sz="2550" spc="-50">
                <a:latin typeface="Trebuchet MS"/>
                <a:cs typeface="Trebuchet MS"/>
              </a:rPr>
              <a:t> </a:t>
            </a:r>
            <a:r>
              <a:rPr dirty="0" sz="2550" spc="-250">
                <a:latin typeface="Trebuchet MS"/>
                <a:cs typeface="Trebuchet MS"/>
              </a:rPr>
              <a:t>Kappa.</a:t>
            </a:r>
            <a:r>
              <a:rPr dirty="0" sz="2550" spc="-50">
                <a:latin typeface="Trebuchet MS"/>
                <a:cs typeface="Trebuchet MS"/>
              </a:rPr>
              <a:t> </a:t>
            </a:r>
            <a:r>
              <a:rPr dirty="0" sz="2550" spc="-160">
                <a:latin typeface="Trebuchet MS"/>
                <a:cs typeface="Trebuchet MS"/>
              </a:rPr>
              <a:t>Classified</a:t>
            </a:r>
            <a:r>
              <a:rPr dirty="0" sz="2550" spc="-50">
                <a:latin typeface="Trebuchet MS"/>
                <a:cs typeface="Trebuchet MS"/>
              </a:rPr>
              <a:t> </a:t>
            </a:r>
            <a:r>
              <a:rPr dirty="0" sz="2550" spc="-200">
                <a:latin typeface="Trebuchet MS"/>
                <a:cs typeface="Trebuchet MS"/>
              </a:rPr>
              <a:t>maps</a:t>
            </a:r>
            <a:r>
              <a:rPr dirty="0" sz="2550" spc="-50">
                <a:latin typeface="Trebuchet MS"/>
                <a:cs typeface="Trebuchet MS"/>
              </a:rPr>
              <a:t> </a:t>
            </a:r>
            <a:r>
              <a:rPr dirty="0" sz="2550" spc="-25">
                <a:latin typeface="Trebuchet MS"/>
                <a:cs typeface="Trebuchet MS"/>
              </a:rPr>
              <a:t>and </a:t>
            </a:r>
            <a:r>
              <a:rPr dirty="0" sz="2550" spc="-200">
                <a:latin typeface="Trebuchet MS"/>
                <a:cs typeface="Trebuchet MS"/>
              </a:rPr>
              <a:t>spatial</a:t>
            </a:r>
            <a:r>
              <a:rPr dirty="0" sz="2550" spc="-50">
                <a:latin typeface="Trebuchet MS"/>
                <a:cs typeface="Trebuchet MS"/>
              </a:rPr>
              <a:t> </a:t>
            </a:r>
            <a:r>
              <a:rPr dirty="0" sz="2550" spc="-254">
                <a:latin typeface="Trebuchet MS"/>
                <a:cs typeface="Trebuchet MS"/>
              </a:rPr>
              <a:t>data</a:t>
            </a:r>
            <a:r>
              <a:rPr dirty="0" sz="2550" spc="-55">
                <a:latin typeface="Trebuchet MS"/>
                <a:cs typeface="Trebuchet MS"/>
              </a:rPr>
              <a:t> </a:t>
            </a:r>
            <a:r>
              <a:rPr dirty="0" sz="2550" spc="-155">
                <a:latin typeface="Trebuchet MS"/>
                <a:cs typeface="Trebuchet MS"/>
              </a:rPr>
              <a:t>were</a:t>
            </a:r>
            <a:r>
              <a:rPr dirty="0" sz="2550" spc="-50">
                <a:latin typeface="Trebuchet MS"/>
                <a:cs typeface="Trebuchet MS"/>
              </a:rPr>
              <a:t> </a:t>
            </a:r>
            <a:r>
              <a:rPr dirty="0" sz="2550" spc="-160">
                <a:latin typeface="Trebuchet MS"/>
                <a:cs typeface="Trebuchet MS"/>
              </a:rPr>
              <a:t>stored</a:t>
            </a:r>
            <a:r>
              <a:rPr dirty="0" sz="2550" spc="-55">
                <a:latin typeface="Trebuchet MS"/>
                <a:cs typeface="Trebuchet MS"/>
              </a:rPr>
              <a:t> </a:t>
            </a:r>
            <a:r>
              <a:rPr dirty="0" sz="2550" spc="-25">
                <a:latin typeface="Trebuchet MS"/>
                <a:cs typeface="Trebuchet MS"/>
              </a:rPr>
              <a:t>in </a:t>
            </a:r>
            <a:r>
              <a:rPr dirty="0" sz="2550" spc="-200">
                <a:latin typeface="Trebuchet MS"/>
                <a:cs typeface="Trebuchet MS"/>
              </a:rPr>
              <a:t>MongoDB,</a:t>
            </a:r>
            <a:r>
              <a:rPr dirty="0" sz="2550" spc="-60">
                <a:latin typeface="Trebuchet MS"/>
                <a:cs typeface="Trebuchet MS"/>
              </a:rPr>
              <a:t> </a:t>
            </a:r>
            <a:r>
              <a:rPr dirty="0" sz="2550" spc="-185">
                <a:latin typeface="Trebuchet MS"/>
                <a:cs typeface="Trebuchet MS"/>
              </a:rPr>
              <a:t>enabling</a:t>
            </a:r>
            <a:r>
              <a:rPr dirty="0" sz="2550" spc="-50">
                <a:latin typeface="Trebuchet MS"/>
                <a:cs typeface="Trebuchet MS"/>
              </a:rPr>
              <a:t> </a:t>
            </a:r>
            <a:r>
              <a:rPr dirty="0" sz="2550" spc="-114">
                <a:latin typeface="Trebuchet MS"/>
                <a:cs typeface="Trebuchet MS"/>
              </a:rPr>
              <a:t>geo-</a:t>
            </a:r>
            <a:r>
              <a:rPr dirty="0" sz="2550" spc="-20">
                <a:latin typeface="Trebuchet MS"/>
                <a:cs typeface="Trebuchet MS"/>
              </a:rPr>
              <a:t>tagged </a:t>
            </a:r>
            <a:r>
              <a:rPr dirty="0" sz="2550" spc="-170">
                <a:latin typeface="Trebuchet MS"/>
                <a:cs typeface="Trebuchet MS"/>
              </a:rPr>
              <a:t>queries</a:t>
            </a:r>
            <a:r>
              <a:rPr dirty="0" sz="2550" spc="-45">
                <a:latin typeface="Trebuchet MS"/>
                <a:cs typeface="Trebuchet MS"/>
              </a:rPr>
              <a:t> </a:t>
            </a:r>
            <a:r>
              <a:rPr dirty="0" sz="2550" spc="-235">
                <a:latin typeface="Trebuchet MS"/>
                <a:cs typeface="Trebuchet MS"/>
              </a:rPr>
              <a:t>and</a:t>
            </a:r>
            <a:r>
              <a:rPr dirty="0" sz="2550" spc="-40">
                <a:latin typeface="Trebuchet MS"/>
                <a:cs typeface="Trebuchet MS"/>
              </a:rPr>
              <a:t> </a:t>
            </a:r>
            <a:r>
              <a:rPr dirty="0" sz="2550" spc="-185">
                <a:latin typeface="Trebuchet MS"/>
                <a:cs typeface="Trebuchet MS"/>
              </a:rPr>
              <a:t>interactive</a:t>
            </a:r>
            <a:r>
              <a:rPr dirty="0" sz="2550" spc="-35">
                <a:latin typeface="Trebuchet MS"/>
                <a:cs typeface="Trebuchet MS"/>
              </a:rPr>
              <a:t> </a:t>
            </a:r>
            <a:r>
              <a:rPr dirty="0" sz="2550" spc="-70">
                <a:latin typeface="Trebuchet MS"/>
                <a:cs typeface="Trebuchet MS"/>
              </a:rPr>
              <a:t>dashboards </a:t>
            </a:r>
            <a:r>
              <a:rPr dirty="0" sz="2550" spc="-110">
                <a:latin typeface="Trebuchet MS"/>
                <a:cs typeface="Trebuchet MS"/>
              </a:rPr>
              <a:t>for</a:t>
            </a:r>
            <a:r>
              <a:rPr dirty="0" sz="2550" spc="-75">
                <a:latin typeface="Trebuchet MS"/>
                <a:cs typeface="Trebuchet MS"/>
              </a:rPr>
              <a:t> </a:t>
            </a:r>
            <a:r>
              <a:rPr dirty="0" sz="2550" spc="-160">
                <a:latin typeface="Trebuchet MS"/>
                <a:cs typeface="Trebuchet MS"/>
              </a:rPr>
              <a:t>visualization</a:t>
            </a:r>
            <a:r>
              <a:rPr dirty="0" sz="2550" spc="-70">
                <a:latin typeface="Trebuchet MS"/>
                <a:cs typeface="Trebuchet MS"/>
              </a:rPr>
              <a:t> </a:t>
            </a:r>
            <a:r>
              <a:rPr dirty="0" sz="2550" spc="-235">
                <a:latin typeface="Trebuchet MS"/>
                <a:cs typeface="Trebuchet MS"/>
              </a:rPr>
              <a:t>and</a:t>
            </a:r>
            <a:r>
              <a:rPr dirty="0" sz="2550" spc="-65">
                <a:latin typeface="Trebuchet MS"/>
                <a:cs typeface="Trebuchet MS"/>
              </a:rPr>
              <a:t> </a:t>
            </a:r>
            <a:r>
              <a:rPr dirty="0" sz="2550" spc="-204">
                <a:latin typeface="Trebuchet MS"/>
                <a:cs typeface="Trebuchet MS"/>
              </a:rPr>
              <a:t>policy</a:t>
            </a:r>
            <a:r>
              <a:rPr dirty="0" sz="2550" spc="-65">
                <a:latin typeface="Trebuchet MS"/>
                <a:cs typeface="Trebuchet MS"/>
              </a:rPr>
              <a:t> </a:t>
            </a:r>
            <a:r>
              <a:rPr dirty="0" sz="2550" spc="-150">
                <a:latin typeface="Trebuchet MS"/>
                <a:cs typeface="Trebuchet MS"/>
              </a:rPr>
              <a:t>support.</a:t>
            </a:r>
            <a:endParaRPr sz="2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21733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3100898" y="330199"/>
                </a:moveTo>
                <a:lnTo>
                  <a:pt x="1280591" y="330199"/>
                </a:lnTo>
                <a:lnTo>
                  <a:pt x="1219544" y="342899"/>
                </a:lnTo>
                <a:lnTo>
                  <a:pt x="1170355" y="368299"/>
                </a:lnTo>
                <a:lnTo>
                  <a:pt x="1131742" y="393699"/>
                </a:lnTo>
                <a:lnTo>
                  <a:pt x="1102428" y="419099"/>
                </a:lnTo>
                <a:lnTo>
                  <a:pt x="1066578" y="469899"/>
                </a:lnTo>
                <a:lnTo>
                  <a:pt x="1057485" y="495299"/>
                </a:lnTo>
                <a:lnTo>
                  <a:pt x="1052573" y="507999"/>
                </a:lnTo>
                <a:lnTo>
                  <a:pt x="705381" y="520699"/>
                </a:lnTo>
                <a:lnTo>
                  <a:pt x="564072" y="520699"/>
                </a:lnTo>
                <a:lnTo>
                  <a:pt x="564072" y="647699"/>
                </a:lnTo>
                <a:lnTo>
                  <a:pt x="381835" y="647699"/>
                </a:lnTo>
                <a:lnTo>
                  <a:pt x="334998" y="673099"/>
                </a:lnTo>
                <a:lnTo>
                  <a:pt x="291555" y="698499"/>
                </a:lnTo>
                <a:lnTo>
                  <a:pt x="252895" y="723899"/>
                </a:lnTo>
                <a:lnTo>
                  <a:pt x="220407" y="749299"/>
                </a:lnTo>
                <a:lnTo>
                  <a:pt x="195482" y="787399"/>
                </a:lnTo>
                <a:lnTo>
                  <a:pt x="179507" y="838199"/>
                </a:lnTo>
                <a:lnTo>
                  <a:pt x="173874" y="876299"/>
                </a:lnTo>
                <a:lnTo>
                  <a:pt x="173874" y="3314699"/>
                </a:lnTo>
                <a:lnTo>
                  <a:pt x="195813" y="3314699"/>
                </a:lnTo>
                <a:lnTo>
                  <a:pt x="195813" y="876299"/>
                </a:lnTo>
                <a:lnTo>
                  <a:pt x="201639" y="838199"/>
                </a:lnTo>
                <a:lnTo>
                  <a:pt x="217959" y="800099"/>
                </a:lnTo>
                <a:lnTo>
                  <a:pt x="243037" y="761999"/>
                </a:lnTo>
                <a:lnTo>
                  <a:pt x="275134" y="736599"/>
                </a:lnTo>
                <a:lnTo>
                  <a:pt x="312515" y="711199"/>
                </a:lnTo>
                <a:lnTo>
                  <a:pt x="353443" y="685799"/>
                </a:lnTo>
                <a:lnTo>
                  <a:pt x="438989" y="660399"/>
                </a:lnTo>
                <a:lnTo>
                  <a:pt x="611106" y="660399"/>
                </a:lnTo>
                <a:lnTo>
                  <a:pt x="586018" y="647699"/>
                </a:lnTo>
                <a:lnTo>
                  <a:pt x="586018" y="533399"/>
                </a:lnTo>
                <a:lnTo>
                  <a:pt x="711359" y="533399"/>
                </a:lnTo>
                <a:lnTo>
                  <a:pt x="2920140" y="520699"/>
                </a:lnTo>
                <a:lnTo>
                  <a:pt x="2920033" y="507999"/>
                </a:lnTo>
                <a:lnTo>
                  <a:pt x="1074572" y="507999"/>
                </a:lnTo>
                <a:lnTo>
                  <a:pt x="1080151" y="495299"/>
                </a:lnTo>
                <a:lnTo>
                  <a:pt x="1108270" y="444499"/>
                </a:lnTo>
                <a:lnTo>
                  <a:pt x="1170040" y="393699"/>
                </a:lnTo>
                <a:lnTo>
                  <a:pt x="1217685" y="368299"/>
                </a:lnTo>
                <a:lnTo>
                  <a:pt x="1278711" y="355599"/>
                </a:lnTo>
                <a:lnTo>
                  <a:pt x="3100898" y="355599"/>
                </a:lnTo>
                <a:lnTo>
                  <a:pt x="3100898" y="330199"/>
                </a:lnTo>
                <a:close/>
              </a:path>
              <a:path w="3384550" h="3314700">
                <a:moveTo>
                  <a:pt x="611106" y="660399"/>
                </a:moveTo>
                <a:lnTo>
                  <a:pt x="543911" y="660399"/>
                </a:lnTo>
                <a:lnTo>
                  <a:pt x="564072" y="673099"/>
                </a:lnTo>
                <a:lnTo>
                  <a:pt x="564072" y="1066799"/>
                </a:lnTo>
                <a:lnTo>
                  <a:pt x="546659" y="1066799"/>
                </a:lnTo>
                <a:lnTo>
                  <a:pt x="523420" y="1079499"/>
                </a:lnTo>
                <a:lnTo>
                  <a:pt x="496460" y="1092199"/>
                </a:lnTo>
                <a:lnTo>
                  <a:pt x="467880" y="1117599"/>
                </a:lnTo>
                <a:lnTo>
                  <a:pt x="414268" y="1181099"/>
                </a:lnTo>
                <a:lnTo>
                  <a:pt x="393441" y="1231899"/>
                </a:lnTo>
                <a:lnTo>
                  <a:pt x="379403" y="1295399"/>
                </a:lnTo>
                <a:lnTo>
                  <a:pt x="374257" y="1371599"/>
                </a:lnTo>
                <a:lnTo>
                  <a:pt x="374257" y="3124199"/>
                </a:lnTo>
                <a:lnTo>
                  <a:pt x="396189" y="3124199"/>
                </a:lnTo>
                <a:lnTo>
                  <a:pt x="396189" y="1371599"/>
                </a:lnTo>
                <a:lnTo>
                  <a:pt x="401795" y="1295399"/>
                </a:lnTo>
                <a:lnTo>
                  <a:pt x="416907" y="1231899"/>
                </a:lnTo>
                <a:lnTo>
                  <a:pt x="438971" y="1181099"/>
                </a:lnTo>
                <a:lnTo>
                  <a:pt x="465428" y="1142999"/>
                </a:lnTo>
                <a:lnTo>
                  <a:pt x="521300" y="1104899"/>
                </a:lnTo>
                <a:lnTo>
                  <a:pt x="545602" y="1092199"/>
                </a:lnTo>
                <a:lnTo>
                  <a:pt x="586018" y="1092199"/>
                </a:lnTo>
                <a:lnTo>
                  <a:pt x="586018" y="673099"/>
                </a:lnTo>
                <a:lnTo>
                  <a:pt x="636194" y="673099"/>
                </a:lnTo>
                <a:lnTo>
                  <a:pt x="611106" y="660399"/>
                </a:lnTo>
                <a:close/>
              </a:path>
              <a:path w="3384550" h="3314700">
                <a:moveTo>
                  <a:pt x="586018" y="1092199"/>
                </a:moveTo>
                <a:lnTo>
                  <a:pt x="564072" y="1092199"/>
                </a:lnTo>
                <a:lnTo>
                  <a:pt x="564072" y="2781299"/>
                </a:lnTo>
                <a:lnTo>
                  <a:pt x="586018" y="2781299"/>
                </a:lnTo>
                <a:lnTo>
                  <a:pt x="586018" y="1092199"/>
                </a:lnTo>
                <a:close/>
              </a:path>
              <a:path w="3384550" h="3314700">
                <a:moveTo>
                  <a:pt x="636194" y="673099"/>
                </a:moveTo>
                <a:lnTo>
                  <a:pt x="586018" y="673099"/>
                </a:lnTo>
                <a:lnTo>
                  <a:pt x="631826" y="685799"/>
                </a:lnTo>
                <a:lnTo>
                  <a:pt x="675519" y="711199"/>
                </a:lnTo>
                <a:lnTo>
                  <a:pt x="717597" y="736599"/>
                </a:lnTo>
                <a:lnTo>
                  <a:pt x="758563" y="749299"/>
                </a:lnTo>
                <a:lnTo>
                  <a:pt x="798920" y="774699"/>
                </a:lnTo>
                <a:lnTo>
                  <a:pt x="814371" y="761999"/>
                </a:lnTo>
                <a:lnTo>
                  <a:pt x="806404" y="749299"/>
                </a:lnTo>
                <a:lnTo>
                  <a:pt x="799940" y="736599"/>
                </a:lnTo>
                <a:lnTo>
                  <a:pt x="773734" y="736599"/>
                </a:lnTo>
                <a:lnTo>
                  <a:pt x="729415" y="711199"/>
                </a:lnTo>
                <a:lnTo>
                  <a:pt x="683781" y="685799"/>
                </a:lnTo>
                <a:lnTo>
                  <a:pt x="636194" y="673099"/>
                </a:lnTo>
                <a:close/>
              </a:path>
              <a:path w="3384550" h="3314700">
                <a:moveTo>
                  <a:pt x="711359" y="533399"/>
                </a:moveTo>
                <a:lnTo>
                  <a:pt x="688507" y="533399"/>
                </a:lnTo>
                <a:lnTo>
                  <a:pt x="707382" y="596899"/>
                </a:lnTo>
                <a:lnTo>
                  <a:pt x="729900" y="647699"/>
                </a:lnTo>
                <a:lnTo>
                  <a:pt x="753029" y="698499"/>
                </a:lnTo>
                <a:lnTo>
                  <a:pt x="773734" y="736599"/>
                </a:lnTo>
                <a:lnTo>
                  <a:pt x="799940" y="736599"/>
                </a:lnTo>
                <a:lnTo>
                  <a:pt x="787012" y="711199"/>
                </a:lnTo>
                <a:lnTo>
                  <a:pt x="761301" y="660399"/>
                </a:lnTo>
                <a:lnTo>
                  <a:pt x="734381" y="596899"/>
                </a:lnTo>
                <a:lnTo>
                  <a:pt x="711359" y="533399"/>
                </a:lnTo>
                <a:close/>
              </a:path>
              <a:path w="3384550" h="3314700">
                <a:moveTo>
                  <a:pt x="501979" y="634999"/>
                </a:moveTo>
                <a:lnTo>
                  <a:pt x="480133" y="634999"/>
                </a:lnTo>
                <a:lnTo>
                  <a:pt x="430677" y="647699"/>
                </a:lnTo>
                <a:lnTo>
                  <a:pt x="523227" y="647699"/>
                </a:lnTo>
                <a:lnTo>
                  <a:pt x="501979" y="634999"/>
                </a:lnTo>
                <a:close/>
              </a:path>
              <a:path w="3384550" h="3314700">
                <a:moveTo>
                  <a:pt x="536" y="63499"/>
                </a:moveTo>
                <a:lnTo>
                  <a:pt x="0" y="63499"/>
                </a:lnTo>
                <a:lnTo>
                  <a:pt x="20003" y="76199"/>
                </a:lnTo>
                <a:lnTo>
                  <a:pt x="26628" y="88899"/>
                </a:lnTo>
                <a:lnTo>
                  <a:pt x="51697" y="126999"/>
                </a:lnTo>
                <a:lnTo>
                  <a:pt x="75802" y="152399"/>
                </a:lnTo>
                <a:lnTo>
                  <a:pt x="98308" y="190499"/>
                </a:lnTo>
                <a:lnTo>
                  <a:pt x="118584" y="215899"/>
                </a:lnTo>
                <a:lnTo>
                  <a:pt x="137246" y="266699"/>
                </a:lnTo>
                <a:lnTo>
                  <a:pt x="145836" y="304799"/>
                </a:lnTo>
                <a:lnTo>
                  <a:pt x="144693" y="355599"/>
                </a:lnTo>
                <a:lnTo>
                  <a:pt x="134156" y="406399"/>
                </a:lnTo>
                <a:lnTo>
                  <a:pt x="122962" y="431799"/>
                </a:lnTo>
                <a:lnTo>
                  <a:pt x="110104" y="469899"/>
                </a:lnTo>
                <a:lnTo>
                  <a:pt x="95962" y="495299"/>
                </a:lnTo>
                <a:lnTo>
                  <a:pt x="80919" y="533399"/>
                </a:lnTo>
                <a:lnTo>
                  <a:pt x="68442" y="546099"/>
                </a:lnTo>
                <a:lnTo>
                  <a:pt x="62286" y="558799"/>
                </a:lnTo>
                <a:lnTo>
                  <a:pt x="56323" y="571499"/>
                </a:lnTo>
                <a:lnTo>
                  <a:pt x="75519" y="558799"/>
                </a:lnTo>
                <a:lnTo>
                  <a:pt x="85127" y="546099"/>
                </a:lnTo>
                <a:lnTo>
                  <a:pt x="94800" y="546099"/>
                </a:lnTo>
                <a:lnTo>
                  <a:pt x="123920" y="520699"/>
                </a:lnTo>
                <a:lnTo>
                  <a:pt x="153692" y="495299"/>
                </a:lnTo>
                <a:lnTo>
                  <a:pt x="121323" y="495299"/>
                </a:lnTo>
                <a:lnTo>
                  <a:pt x="130449" y="469899"/>
                </a:lnTo>
                <a:lnTo>
                  <a:pt x="139255" y="457199"/>
                </a:lnTo>
                <a:lnTo>
                  <a:pt x="147534" y="431799"/>
                </a:lnTo>
                <a:lnTo>
                  <a:pt x="155083" y="406399"/>
                </a:lnTo>
                <a:lnTo>
                  <a:pt x="166566" y="355599"/>
                </a:lnTo>
                <a:lnTo>
                  <a:pt x="167521" y="304799"/>
                </a:lnTo>
                <a:lnTo>
                  <a:pt x="157964" y="253999"/>
                </a:lnTo>
                <a:lnTo>
                  <a:pt x="137908" y="203199"/>
                </a:lnTo>
                <a:lnTo>
                  <a:pt x="124984" y="190499"/>
                </a:lnTo>
                <a:lnTo>
                  <a:pt x="111129" y="165099"/>
                </a:lnTo>
                <a:lnTo>
                  <a:pt x="96551" y="139699"/>
                </a:lnTo>
                <a:lnTo>
                  <a:pt x="81457" y="126999"/>
                </a:lnTo>
                <a:lnTo>
                  <a:pt x="146316" y="126999"/>
                </a:lnTo>
                <a:lnTo>
                  <a:pt x="56195" y="88899"/>
                </a:lnTo>
                <a:lnTo>
                  <a:pt x="42237" y="76199"/>
                </a:lnTo>
                <a:lnTo>
                  <a:pt x="28333" y="76199"/>
                </a:lnTo>
                <a:lnTo>
                  <a:pt x="536" y="63499"/>
                </a:lnTo>
                <a:close/>
              </a:path>
              <a:path w="3384550" h="3314700">
                <a:moveTo>
                  <a:pt x="451486" y="431799"/>
                </a:moveTo>
                <a:lnTo>
                  <a:pt x="381819" y="431799"/>
                </a:lnTo>
                <a:lnTo>
                  <a:pt x="400926" y="444499"/>
                </a:lnTo>
                <a:lnTo>
                  <a:pt x="464342" y="469899"/>
                </a:lnTo>
                <a:lnTo>
                  <a:pt x="525494" y="495299"/>
                </a:lnTo>
                <a:lnTo>
                  <a:pt x="535239" y="495299"/>
                </a:lnTo>
                <a:lnTo>
                  <a:pt x="545052" y="507999"/>
                </a:lnTo>
                <a:lnTo>
                  <a:pt x="565018" y="520699"/>
                </a:lnTo>
                <a:lnTo>
                  <a:pt x="570648" y="520699"/>
                </a:lnTo>
                <a:lnTo>
                  <a:pt x="547942" y="482599"/>
                </a:lnTo>
                <a:lnTo>
                  <a:pt x="536867" y="469899"/>
                </a:lnTo>
                <a:lnTo>
                  <a:pt x="525985" y="457199"/>
                </a:lnTo>
                <a:lnTo>
                  <a:pt x="492633" y="457199"/>
                </a:lnTo>
                <a:lnTo>
                  <a:pt x="472456" y="444499"/>
                </a:lnTo>
                <a:lnTo>
                  <a:pt x="451486" y="431799"/>
                </a:lnTo>
                <a:close/>
              </a:path>
              <a:path w="3384550" h="3314700">
                <a:moveTo>
                  <a:pt x="3384293" y="139699"/>
                </a:moveTo>
                <a:lnTo>
                  <a:pt x="867171" y="139699"/>
                </a:lnTo>
                <a:lnTo>
                  <a:pt x="825052" y="152399"/>
                </a:lnTo>
                <a:lnTo>
                  <a:pt x="787233" y="177799"/>
                </a:lnTo>
                <a:lnTo>
                  <a:pt x="754120" y="215899"/>
                </a:lnTo>
                <a:lnTo>
                  <a:pt x="726118" y="253999"/>
                </a:lnTo>
                <a:lnTo>
                  <a:pt x="703632" y="292099"/>
                </a:lnTo>
                <a:lnTo>
                  <a:pt x="687069" y="342899"/>
                </a:lnTo>
                <a:lnTo>
                  <a:pt x="676834" y="393699"/>
                </a:lnTo>
                <a:lnTo>
                  <a:pt x="673332" y="444499"/>
                </a:lnTo>
                <a:lnTo>
                  <a:pt x="673993" y="457199"/>
                </a:lnTo>
                <a:lnTo>
                  <a:pt x="675888" y="482599"/>
                </a:lnTo>
                <a:lnTo>
                  <a:pt x="678885" y="495299"/>
                </a:lnTo>
                <a:lnTo>
                  <a:pt x="682852" y="520699"/>
                </a:lnTo>
                <a:lnTo>
                  <a:pt x="705381" y="520699"/>
                </a:lnTo>
                <a:lnTo>
                  <a:pt x="701164" y="495299"/>
                </a:lnTo>
                <a:lnTo>
                  <a:pt x="697984" y="482599"/>
                </a:lnTo>
                <a:lnTo>
                  <a:pt x="695976" y="457199"/>
                </a:lnTo>
                <a:lnTo>
                  <a:pt x="698069" y="406399"/>
                </a:lnTo>
                <a:lnTo>
                  <a:pt x="706393" y="355599"/>
                </a:lnTo>
                <a:lnTo>
                  <a:pt x="720174" y="317499"/>
                </a:lnTo>
                <a:lnTo>
                  <a:pt x="739336" y="279399"/>
                </a:lnTo>
                <a:lnTo>
                  <a:pt x="763801" y="241299"/>
                </a:lnTo>
                <a:lnTo>
                  <a:pt x="793495" y="203199"/>
                </a:lnTo>
                <a:lnTo>
                  <a:pt x="828341" y="177799"/>
                </a:lnTo>
                <a:lnTo>
                  <a:pt x="868262" y="165099"/>
                </a:lnTo>
                <a:lnTo>
                  <a:pt x="913184" y="152399"/>
                </a:lnTo>
                <a:lnTo>
                  <a:pt x="3384293" y="152399"/>
                </a:lnTo>
                <a:lnTo>
                  <a:pt x="3384293" y="139699"/>
                </a:lnTo>
                <a:close/>
              </a:path>
              <a:path w="3384550" h="3314700">
                <a:moveTo>
                  <a:pt x="407535" y="419099"/>
                </a:moveTo>
                <a:lnTo>
                  <a:pt x="235209" y="419099"/>
                </a:lnTo>
                <a:lnTo>
                  <a:pt x="206300" y="444499"/>
                </a:lnTo>
                <a:lnTo>
                  <a:pt x="183650" y="457199"/>
                </a:lnTo>
                <a:lnTo>
                  <a:pt x="161930" y="469899"/>
                </a:lnTo>
                <a:lnTo>
                  <a:pt x="141150" y="482599"/>
                </a:lnTo>
                <a:lnTo>
                  <a:pt x="121323" y="495299"/>
                </a:lnTo>
                <a:lnTo>
                  <a:pt x="153692" y="495299"/>
                </a:lnTo>
                <a:lnTo>
                  <a:pt x="184502" y="482599"/>
                </a:lnTo>
                <a:lnTo>
                  <a:pt x="216739" y="457199"/>
                </a:lnTo>
                <a:lnTo>
                  <a:pt x="270461" y="431799"/>
                </a:lnTo>
                <a:lnTo>
                  <a:pt x="429814" y="431799"/>
                </a:lnTo>
                <a:lnTo>
                  <a:pt x="407535" y="419099"/>
                </a:lnTo>
                <a:close/>
              </a:path>
              <a:path w="3384550" h="3314700">
                <a:moveTo>
                  <a:pt x="474910" y="88899"/>
                </a:moveTo>
                <a:lnTo>
                  <a:pt x="452688" y="88899"/>
                </a:lnTo>
                <a:lnTo>
                  <a:pt x="443092" y="101599"/>
                </a:lnTo>
                <a:lnTo>
                  <a:pt x="425232" y="152399"/>
                </a:lnTo>
                <a:lnTo>
                  <a:pt x="407240" y="228599"/>
                </a:lnTo>
                <a:lnTo>
                  <a:pt x="406558" y="266699"/>
                </a:lnTo>
                <a:lnTo>
                  <a:pt x="415458" y="317499"/>
                </a:lnTo>
                <a:lnTo>
                  <a:pt x="433929" y="368299"/>
                </a:lnTo>
                <a:lnTo>
                  <a:pt x="447689" y="393699"/>
                </a:lnTo>
                <a:lnTo>
                  <a:pt x="462340" y="406399"/>
                </a:lnTo>
                <a:lnTo>
                  <a:pt x="492633" y="457199"/>
                </a:lnTo>
                <a:lnTo>
                  <a:pt x="525985" y="457199"/>
                </a:lnTo>
                <a:lnTo>
                  <a:pt x="506042" y="431799"/>
                </a:lnTo>
                <a:lnTo>
                  <a:pt x="487055" y="406399"/>
                </a:lnTo>
                <a:lnTo>
                  <a:pt x="469388" y="380999"/>
                </a:lnTo>
                <a:lnTo>
                  <a:pt x="453405" y="355599"/>
                </a:lnTo>
                <a:lnTo>
                  <a:pt x="436240" y="317499"/>
                </a:lnTo>
                <a:lnTo>
                  <a:pt x="428251" y="266699"/>
                </a:lnTo>
                <a:lnTo>
                  <a:pt x="429120" y="228599"/>
                </a:lnTo>
                <a:lnTo>
                  <a:pt x="438531" y="177799"/>
                </a:lnTo>
                <a:lnTo>
                  <a:pt x="449047" y="152399"/>
                </a:lnTo>
                <a:lnTo>
                  <a:pt x="461308" y="114299"/>
                </a:lnTo>
                <a:lnTo>
                  <a:pt x="474910" y="88899"/>
                </a:lnTo>
                <a:close/>
              </a:path>
              <a:path w="3384550" h="3314700">
                <a:moveTo>
                  <a:pt x="366012" y="406399"/>
                </a:moveTo>
                <a:lnTo>
                  <a:pt x="294832" y="406399"/>
                </a:lnTo>
                <a:lnTo>
                  <a:pt x="264754" y="419099"/>
                </a:lnTo>
                <a:lnTo>
                  <a:pt x="386705" y="419099"/>
                </a:lnTo>
                <a:lnTo>
                  <a:pt x="366012" y="406399"/>
                </a:lnTo>
                <a:close/>
              </a:path>
              <a:path w="3384550" h="3314700">
                <a:moveTo>
                  <a:pt x="519430" y="0"/>
                </a:moveTo>
                <a:lnTo>
                  <a:pt x="502189" y="12699"/>
                </a:lnTo>
                <a:lnTo>
                  <a:pt x="494005" y="25399"/>
                </a:lnTo>
                <a:lnTo>
                  <a:pt x="485904" y="25399"/>
                </a:lnTo>
                <a:lnTo>
                  <a:pt x="453726" y="50799"/>
                </a:lnTo>
                <a:lnTo>
                  <a:pt x="420809" y="76199"/>
                </a:lnTo>
                <a:lnTo>
                  <a:pt x="386588" y="101599"/>
                </a:lnTo>
                <a:lnTo>
                  <a:pt x="350500" y="126999"/>
                </a:lnTo>
                <a:lnTo>
                  <a:pt x="325491" y="139699"/>
                </a:lnTo>
                <a:lnTo>
                  <a:pt x="300246" y="139699"/>
                </a:lnTo>
                <a:lnTo>
                  <a:pt x="274763" y="152399"/>
                </a:lnTo>
                <a:lnTo>
                  <a:pt x="171313" y="152399"/>
                </a:lnTo>
                <a:lnTo>
                  <a:pt x="191017" y="165099"/>
                </a:lnTo>
                <a:lnTo>
                  <a:pt x="305726" y="165099"/>
                </a:lnTo>
                <a:lnTo>
                  <a:pt x="360437" y="139699"/>
                </a:lnTo>
                <a:lnTo>
                  <a:pt x="407991" y="114299"/>
                </a:lnTo>
                <a:lnTo>
                  <a:pt x="452688" y="88899"/>
                </a:lnTo>
                <a:lnTo>
                  <a:pt x="474910" y="88899"/>
                </a:lnTo>
                <a:lnTo>
                  <a:pt x="489453" y="63499"/>
                </a:lnTo>
                <a:lnTo>
                  <a:pt x="496658" y="38099"/>
                </a:lnTo>
                <a:lnTo>
                  <a:pt x="504034" y="25399"/>
                </a:lnTo>
                <a:lnTo>
                  <a:pt x="519430" y="0"/>
                </a:lnTo>
                <a:close/>
              </a:path>
              <a:path w="3384550" h="3314700">
                <a:moveTo>
                  <a:pt x="146316" y="126999"/>
                </a:moveTo>
                <a:lnTo>
                  <a:pt x="102614" y="126999"/>
                </a:lnTo>
                <a:lnTo>
                  <a:pt x="124719" y="139699"/>
                </a:lnTo>
                <a:lnTo>
                  <a:pt x="147657" y="152399"/>
                </a:lnTo>
                <a:lnTo>
                  <a:pt x="231365" y="152399"/>
                </a:lnTo>
                <a:lnTo>
                  <a:pt x="213570" y="139699"/>
                </a:lnTo>
                <a:lnTo>
                  <a:pt x="177605" y="139699"/>
                </a:lnTo>
                <a:lnTo>
                  <a:pt x="14631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4581830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283394" y="330199"/>
                </a:moveTo>
                <a:lnTo>
                  <a:pt x="2103701" y="330199"/>
                </a:lnTo>
                <a:lnTo>
                  <a:pt x="2164748" y="342899"/>
                </a:lnTo>
                <a:lnTo>
                  <a:pt x="2213938" y="368299"/>
                </a:lnTo>
                <a:lnTo>
                  <a:pt x="2252550" y="393699"/>
                </a:lnTo>
                <a:lnTo>
                  <a:pt x="2281864" y="419099"/>
                </a:lnTo>
                <a:lnTo>
                  <a:pt x="2317714" y="469899"/>
                </a:lnTo>
                <a:lnTo>
                  <a:pt x="2326808" y="495299"/>
                </a:lnTo>
                <a:lnTo>
                  <a:pt x="2331720" y="507999"/>
                </a:lnTo>
                <a:lnTo>
                  <a:pt x="2678911" y="520699"/>
                </a:lnTo>
                <a:lnTo>
                  <a:pt x="2820221" y="520699"/>
                </a:lnTo>
                <a:lnTo>
                  <a:pt x="2820221" y="647699"/>
                </a:lnTo>
                <a:lnTo>
                  <a:pt x="3002457" y="647699"/>
                </a:lnTo>
                <a:lnTo>
                  <a:pt x="3049294" y="673099"/>
                </a:lnTo>
                <a:lnTo>
                  <a:pt x="3092738" y="698499"/>
                </a:lnTo>
                <a:lnTo>
                  <a:pt x="3131398" y="723899"/>
                </a:lnTo>
                <a:lnTo>
                  <a:pt x="3163885" y="749299"/>
                </a:lnTo>
                <a:lnTo>
                  <a:pt x="3188811" y="787399"/>
                </a:lnTo>
                <a:lnTo>
                  <a:pt x="3204785" y="838199"/>
                </a:lnTo>
                <a:lnTo>
                  <a:pt x="3210418" y="876299"/>
                </a:lnTo>
                <a:lnTo>
                  <a:pt x="3210418" y="3314699"/>
                </a:lnTo>
                <a:lnTo>
                  <a:pt x="3188479" y="3314699"/>
                </a:lnTo>
                <a:lnTo>
                  <a:pt x="3188479" y="876299"/>
                </a:lnTo>
                <a:lnTo>
                  <a:pt x="3182653" y="838199"/>
                </a:lnTo>
                <a:lnTo>
                  <a:pt x="3166333" y="800099"/>
                </a:lnTo>
                <a:lnTo>
                  <a:pt x="3141256" y="761999"/>
                </a:lnTo>
                <a:lnTo>
                  <a:pt x="3109158" y="736599"/>
                </a:lnTo>
                <a:lnTo>
                  <a:pt x="3071777" y="711199"/>
                </a:lnTo>
                <a:lnTo>
                  <a:pt x="3030850" y="685799"/>
                </a:lnTo>
                <a:lnTo>
                  <a:pt x="2945303" y="660399"/>
                </a:lnTo>
                <a:lnTo>
                  <a:pt x="2773186" y="660399"/>
                </a:lnTo>
                <a:lnTo>
                  <a:pt x="2798274" y="647699"/>
                </a:lnTo>
                <a:lnTo>
                  <a:pt x="2798274" y="533399"/>
                </a:lnTo>
                <a:lnTo>
                  <a:pt x="2672934" y="533399"/>
                </a:lnTo>
                <a:lnTo>
                  <a:pt x="464153" y="520699"/>
                </a:lnTo>
                <a:lnTo>
                  <a:pt x="464260" y="507999"/>
                </a:lnTo>
                <a:lnTo>
                  <a:pt x="2309720" y="507999"/>
                </a:lnTo>
                <a:lnTo>
                  <a:pt x="2304141" y="495299"/>
                </a:lnTo>
                <a:lnTo>
                  <a:pt x="2276023" y="444499"/>
                </a:lnTo>
                <a:lnTo>
                  <a:pt x="2214252" y="393699"/>
                </a:lnTo>
                <a:lnTo>
                  <a:pt x="2166607" y="368299"/>
                </a:lnTo>
                <a:lnTo>
                  <a:pt x="2105581" y="355599"/>
                </a:lnTo>
                <a:lnTo>
                  <a:pt x="283394" y="355599"/>
                </a:lnTo>
                <a:lnTo>
                  <a:pt x="283394" y="330199"/>
                </a:lnTo>
                <a:close/>
              </a:path>
              <a:path w="3384550" h="3314700">
                <a:moveTo>
                  <a:pt x="2773186" y="660399"/>
                </a:moveTo>
                <a:lnTo>
                  <a:pt x="2840381" y="660399"/>
                </a:lnTo>
                <a:lnTo>
                  <a:pt x="2820220" y="673099"/>
                </a:lnTo>
                <a:lnTo>
                  <a:pt x="2820220" y="1066799"/>
                </a:lnTo>
                <a:lnTo>
                  <a:pt x="2837634" y="1066799"/>
                </a:lnTo>
                <a:lnTo>
                  <a:pt x="2860872" y="1079499"/>
                </a:lnTo>
                <a:lnTo>
                  <a:pt x="2887832" y="1092199"/>
                </a:lnTo>
                <a:lnTo>
                  <a:pt x="2916413" y="1117599"/>
                </a:lnTo>
                <a:lnTo>
                  <a:pt x="2970024" y="1181099"/>
                </a:lnTo>
                <a:lnTo>
                  <a:pt x="2990851" y="1231899"/>
                </a:lnTo>
                <a:lnTo>
                  <a:pt x="3004889" y="1295399"/>
                </a:lnTo>
                <a:lnTo>
                  <a:pt x="3010035" y="1371599"/>
                </a:lnTo>
                <a:lnTo>
                  <a:pt x="3010035" y="3124199"/>
                </a:lnTo>
                <a:lnTo>
                  <a:pt x="2988103" y="3124199"/>
                </a:lnTo>
                <a:lnTo>
                  <a:pt x="2988103" y="1371599"/>
                </a:lnTo>
                <a:lnTo>
                  <a:pt x="2982497" y="1295399"/>
                </a:lnTo>
                <a:lnTo>
                  <a:pt x="2967385" y="1231899"/>
                </a:lnTo>
                <a:lnTo>
                  <a:pt x="2945322" y="1181099"/>
                </a:lnTo>
                <a:lnTo>
                  <a:pt x="2918864" y="1142999"/>
                </a:lnTo>
                <a:lnTo>
                  <a:pt x="2862993" y="1104899"/>
                </a:lnTo>
                <a:lnTo>
                  <a:pt x="2838691" y="1092199"/>
                </a:lnTo>
                <a:lnTo>
                  <a:pt x="2798275" y="1092199"/>
                </a:lnTo>
                <a:lnTo>
                  <a:pt x="2798275" y="673099"/>
                </a:lnTo>
                <a:lnTo>
                  <a:pt x="2748098" y="673099"/>
                </a:lnTo>
                <a:lnTo>
                  <a:pt x="2773186" y="660399"/>
                </a:lnTo>
                <a:close/>
              </a:path>
              <a:path w="3384550" h="3314700">
                <a:moveTo>
                  <a:pt x="2798275" y="1092199"/>
                </a:moveTo>
                <a:lnTo>
                  <a:pt x="2820220" y="1092199"/>
                </a:lnTo>
                <a:lnTo>
                  <a:pt x="2820220" y="2781299"/>
                </a:lnTo>
                <a:lnTo>
                  <a:pt x="2798275" y="2781299"/>
                </a:lnTo>
                <a:lnTo>
                  <a:pt x="2798275" y="1092199"/>
                </a:lnTo>
                <a:close/>
              </a:path>
              <a:path w="3384550" h="3314700">
                <a:moveTo>
                  <a:pt x="2748098" y="673099"/>
                </a:moveTo>
                <a:lnTo>
                  <a:pt x="2798275" y="673099"/>
                </a:lnTo>
                <a:lnTo>
                  <a:pt x="2752466" y="685799"/>
                </a:lnTo>
                <a:lnTo>
                  <a:pt x="2708773" y="711199"/>
                </a:lnTo>
                <a:lnTo>
                  <a:pt x="2666695" y="736599"/>
                </a:lnTo>
                <a:lnTo>
                  <a:pt x="2625729" y="749299"/>
                </a:lnTo>
                <a:lnTo>
                  <a:pt x="2585373" y="774699"/>
                </a:lnTo>
                <a:lnTo>
                  <a:pt x="2569922" y="761999"/>
                </a:lnTo>
                <a:lnTo>
                  <a:pt x="2577888" y="749299"/>
                </a:lnTo>
                <a:lnTo>
                  <a:pt x="2584352" y="736599"/>
                </a:lnTo>
                <a:lnTo>
                  <a:pt x="2610559" y="736599"/>
                </a:lnTo>
                <a:lnTo>
                  <a:pt x="2654877" y="711199"/>
                </a:lnTo>
                <a:lnTo>
                  <a:pt x="2700511" y="685799"/>
                </a:lnTo>
                <a:lnTo>
                  <a:pt x="2748098" y="673099"/>
                </a:lnTo>
                <a:close/>
              </a:path>
              <a:path w="3384550" h="3314700">
                <a:moveTo>
                  <a:pt x="2672934" y="533399"/>
                </a:moveTo>
                <a:lnTo>
                  <a:pt x="2695785" y="533399"/>
                </a:lnTo>
                <a:lnTo>
                  <a:pt x="2676911" y="596899"/>
                </a:lnTo>
                <a:lnTo>
                  <a:pt x="2654392" y="647699"/>
                </a:lnTo>
                <a:lnTo>
                  <a:pt x="2631264" y="698499"/>
                </a:lnTo>
                <a:lnTo>
                  <a:pt x="2610559" y="736599"/>
                </a:lnTo>
                <a:lnTo>
                  <a:pt x="2584352" y="736599"/>
                </a:lnTo>
                <a:lnTo>
                  <a:pt x="2597281" y="711199"/>
                </a:lnTo>
                <a:lnTo>
                  <a:pt x="2622991" y="660399"/>
                </a:lnTo>
                <a:lnTo>
                  <a:pt x="2649911" y="596899"/>
                </a:lnTo>
                <a:lnTo>
                  <a:pt x="2672934" y="533399"/>
                </a:lnTo>
                <a:close/>
              </a:path>
              <a:path w="3384550" h="3314700">
                <a:moveTo>
                  <a:pt x="2882314" y="634999"/>
                </a:moveTo>
                <a:lnTo>
                  <a:pt x="2904159" y="634999"/>
                </a:lnTo>
                <a:lnTo>
                  <a:pt x="2953616" y="647699"/>
                </a:lnTo>
                <a:lnTo>
                  <a:pt x="2861065" y="647699"/>
                </a:lnTo>
                <a:lnTo>
                  <a:pt x="2882314" y="634999"/>
                </a:lnTo>
                <a:close/>
              </a:path>
              <a:path w="3384550" h="3314700">
                <a:moveTo>
                  <a:pt x="3383756" y="63499"/>
                </a:moveTo>
                <a:lnTo>
                  <a:pt x="3384293" y="63499"/>
                </a:lnTo>
                <a:lnTo>
                  <a:pt x="3364289" y="76199"/>
                </a:lnTo>
                <a:lnTo>
                  <a:pt x="3357664" y="88899"/>
                </a:lnTo>
                <a:lnTo>
                  <a:pt x="3332595" y="126999"/>
                </a:lnTo>
                <a:lnTo>
                  <a:pt x="3308491" y="152399"/>
                </a:lnTo>
                <a:lnTo>
                  <a:pt x="3285984" y="190499"/>
                </a:lnTo>
                <a:lnTo>
                  <a:pt x="3265708" y="215899"/>
                </a:lnTo>
                <a:lnTo>
                  <a:pt x="3247046" y="266699"/>
                </a:lnTo>
                <a:lnTo>
                  <a:pt x="3238456" y="304799"/>
                </a:lnTo>
                <a:lnTo>
                  <a:pt x="3239599" y="355599"/>
                </a:lnTo>
                <a:lnTo>
                  <a:pt x="3250136" y="406399"/>
                </a:lnTo>
                <a:lnTo>
                  <a:pt x="3261330" y="431799"/>
                </a:lnTo>
                <a:lnTo>
                  <a:pt x="3274188" y="469899"/>
                </a:lnTo>
                <a:lnTo>
                  <a:pt x="3288330" y="495299"/>
                </a:lnTo>
                <a:lnTo>
                  <a:pt x="3303373" y="533399"/>
                </a:lnTo>
                <a:lnTo>
                  <a:pt x="3315850" y="546099"/>
                </a:lnTo>
                <a:lnTo>
                  <a:pt x="3322006" y="558799"/>
                </a:lnTo>
                <a:lnTo>
                  <a:pt x="3327969" y="571499"/>
                </a:lnTo>
                <a:lnTo>
                  <a:pt x="3308773" y="558799"/>
                </a:lnTo>
                <a:lnTo>
                  <a:pt x="3299166" y="546099"/>
                </a:lnTo>
                <a:lnTo>
                  <a:pt x="3289492" y="546099"/>
                </a:lnTo>
                <a:lnTo>
                  <a:pt x="3260372" y="520699"/>
                </a:lnTo>
                <a:lnTo>
                  <a:pt x="3230601" y="495299"/>
                </a:lnTo>
                <a:lnTo>
                  <a:pt x="3262970" y="495299"/>
                </a:lnTo>
                <a:lnTo>
                  <a:pt x="3253843" y="469899"/>
                </a:lnTo>
                <a:lnTo>
                  <a:pt x="3245038" y="457199"/>
                </a:lnTo>
                <a:lnTo>
                  <a:pt x="3236758" y="431799"/>
                </a:lnTo>
                <a:lnTo>
                  <a:pt x="3229209" y="406399"/>
                </a:lnTo>
                <a:lnTo>
                  <a:pt x="3217726" y="355599"/>
                </a:lnTo>
                <a:lnTo>
                  <a:pt x="3216771" y="304799"/>
                </a:lnTo>
                <a:lnTo>
                  <a:pt x="3226328" y="253999"/>
                </a:lnTo>
                <a:lnTo>
                  <a:pt x="3246384" y="203199"/>
                </a:lnTo>
                <a:lnTo>
                  <a:pt x="3259308" y="190499"/>
                </a:lnTo>
                <a:lnTo>
                  <a:pt x="3273163" y="165099"/>
                </a:lnTo>
                <a:lnTo>
                  <a:pt x="3287742" y="139699"/>
                </a:lnTo>
                <a:lnTo>
                  <a:pt x="3302835" y="126999"/>
                </a:lnTo>
                <a:lnTo>
                  <a:pt x="3237976" y="126999"/>
                </a:lnTo>
                <a:lnTo>
                  <a:pt x="3328097" y="88899"/>
                </a:lnTo>
                <a:lnTo>
                  <a:pt x="3342055" y="76199"/>
                </a:lnTo>
                <a:lnTo>
                  <a:pt x="3355959" y="76199"/>
                </a:lnTo>
                <a:lnTo>
                  <a:pt x="3383756" y="63499"/>
                </a:lnTo>
                <a:close/>
              </a:path>
              <a:path w="3384550" h="3314700">
                <a:moveTo>
                  <a:pt x="2932807" y="431799"/>
                </a:moveTo>
                <a:lnTo>
                  <a:pt x="3002474" y="431799"/>
                </a:lnTo>
                <a:lnTo>
                  <a:pt x="2983367" y="444499"/>
                </a:lnTo>
                <a:lnTo>
                  <a:pt x="2919950" y="469899"/>
                </a:lnTo>
                <a:lnTo>
                  <a:pt x="2858798" y="495299"/>
                </a:lnTo>
                <a:lnTo>
                  <a:pt x="2849053" y="495299"/>
                </a:lnTo>
                <a:lnTo>
                  <a:pt x="2839240" y="507999"/>
                </a:lnTo>
                <a:lnTo>
                  <a:pt x="2819275" y="520699"/>
                </a:lnTo>
                <a:lnTo>
                  <a:pt x="2813644" y="520699"/>
                </a:lnTo>
                <a:lnTo>
                  <a:pt x="2836351" y="482599"/>
                </a:lnTo>
                <a:lnTo>
                  <a:pt x="2847426" y="469899"/>
                </a:lnTo>
                <a:lnTo>
                  <a:pt x="2858307" y="457199"/>
                </a:lnTo>
                <a:lnTo>
                  <a:pt x="2891659" y="457199"/>
                </a:lnTo>
                <a:lnTo>
                  <a:pt x="2911836" y="444499"/>
                </a:lnTo>
                <a:lnTo>
                  <a:pt x="2932807" y="431799"/>
                </a:lnTo>
                <a:close/>
              </a:path>
              <a:path w="3384550" h="3314700">
                <a:moveTo>
                  <a:pt x="0" y="139699"/>
                </a:moveTo>
                <a:lnTo>
                  <a:pt x="2517122" y="139699"/>
                </a:lnTo>
                <a:lnTo>
                  <a:pt x="2559240" y="152399"/>
                </a:lnTo>
                <a:lnTo>
                  <a:pt x="2597059" y="177799"/>
                </a:lnTo>
                <a:lnTo>
                  <a:pt x="2630173" y="215899"/>
                </a:lnTo>
                <a:lnTo>
                  <a:pt x="2658175" y="253999"/>
                </a:lnTo>
                <a:lnTo>
                  <a:pt x="2680660" y="292099"/>
                </a:lnTo>
                <a:lnTo>
                  <a:pt x="2697223" y="342899"/>
                </a:lnTo>
                <a:lnTo>
                  <a:pt x="2707459" y="393699"/>
                </a:lnTo>
                <a:lnTo>
                  <a:pt x="2710961" y="444499"/>
                </a:lnTo>
                <a:lnTo>
                  <a:pt x="2710300" y="457199"/>
                </a:lnTo>
                <a:lnTo>
                  <a:pt x="2708405" y="482599"/>
                </a:lnTo>
                <a:lnTo>
                  <a:pt x="2705408" y="495299"/>
                </a:lnTo>
                <a:lnTo>
                  <a:pt x="2701441" y="520699"/>
                </a:lnTo>
                <a:lnTo>
                  <a:pt x="2678911" y="520699"/>
                </a:lnTo>
                <a:lnTo>
                  <a:pt x="2683128" y="495299"/>
                </a:lnTo>
                <a:lnTo>
                  <a:pt x="2686308" y="482599"/>
                </a:lnTo>
                <a:lnTo>
                  <a:pt x="2688316" y="457199"/>
                </a:lnTo>
                <a:lnTo>
                  <a:pt x="2686224" y="406399"/>
                </a:lnTo>
                <a:lnTo>
                  <a:pt x="2677899" y="355599"/>
                </a:lnTo>
                <a:lnTo>
                  <a:pt x="2664118" y="317499"/>
                </a:lnTo>
                <a:lnTo>
                  <a:pt x="2644957" y="279399"/>
                </a:lnTo>
                <a:lnTo>
                  <a:pt x="2620491" y="241299"/>
                </a:lnTo>
                <a:lnTo>
                  <a:pt x="2590797" y="203199"/>
                </a:lnTo>
                <a:lnTo>
                  <a:pt x="2555951" y="177799"/>
                </a:lnTo>
                <a:lnTo>
                  <a:pt x="2516030" y="165099"/>
                </a:lnTo>
                <a:lnTo>
                  <a:pt x="2471109" y="152399"/>
                </a:lnTo>
                <a:lnTo>
                  <a:pt x="0" y="152399"/>
                </a:lnTo>
                <a:lnTo>
                  <a:pt x="0" y="139699"/>
                </a:lnTo>
                <a:close/>
              </a:path>
              <a:path w="3384550" h="3314700">
                <a:moveTo>
                  <a:pt x="2976758" y="419099"/>
                </a:moveTo>
                <a:lnTo>
                  <a:pt x="3149083" y="419099"/>
                </a:lnTo>
                <a:lnTo>
                  <a:pt x="3177992" y="444499"/>
                </a:lnTo>
                <a:lnTo>
                  <a:pt x="3200642" y="457199"/>
                </a:lnTo>
                <a:lnTo>
                  <a:pt x="3222363" y="469899"/>
                </a:lnTo>
                <a:lnTo>
                  <a:pt x="3243142" y="482599"/>
                </a:lnTo>
                <a:lnTo>
                  <a:pt x="3262970" y="495299"/>
                </a:lnTo>
                <a:lnTo>
                  <a:pt x="3230601" y="495299"/>
                </a:lnTo>
                <a:lnTo>
                  <a:pt x="3199790" y="482599"/>
                </a:lnTo>
                <a:lnTo>
                  <a:pt x="3167553" y="457199"/>
                </a:lnTo>
                <a:lnTo>
                  <a:pt x="3113831" y="431799"/>
                </a:lnTo>
                <a:lnTo>
                  <a:pt x="2954478" y="431799"/>
                </a:lnTo>
                <a:lnTo>
                  <a:pt x="2976758" y="419099"/>
                </a:lnTo>
                <a:close/>
              </a:path>
              <a:path w="3384550" h="3314700">
                <a:moveTo>
                  <a:pt x="2909382" y="88899"/>
                </a:moveTo>
                <a:lnTo>
                  <a:pt x="2931605" y="88899"/>
                </a:lnTo>
                <a:lnTo>
                  <a:pt x="2941200" y="101599"/>
                </a:lnTo>
                <a:lnTo>
                  <a:pt x="2959061" y="152399"/>
                </a:lnTo>
                <a:lnTo>
                  <a:pt x="2977053" y="228599"/>
                </a:lnTo>
                <a:lnTo>
                  <a:pt x="2977734" y="266699"/>
                </a:lnTo>
                <a:lnTo>
                  <a:pt x="2968834" y="317499"/>
                </a:lnTo>
                <a:lnTo>
                  <a:pt x="2950364" y="368299"/>
                </a:lnTo>
                <a:lnTo>
                  <a:pt x="2936604" y="393699"/>
                </a:lnTo>
                <a:lnTo>
                  <a:pt x="2921952" y="406399"/>
                </a:lnTo>
                <a:lnTo>
                  <a:pt x="2891659" y="457199"/>
                </a:lnTo>
                <a:lnTo>
                  <a:pt x="2858307" y="457199"/>
                </a:lnTo>
                <a:lnTo>
                  <a:pt x="2878250" y="431799"/>
                </a:lnTo>
                <a:lnTo>
                  <a:pt x="2897237" y="406399"/>
                </a:lnTo>
                <a:lnTo>
                  <a:pt x="2914904" y="380999"/>
                </a:lnTo>
                <a:lnTo>
                  <a:pt x="2930887" y="355599"/>
                </a:lnTo>
                <a:lnTo>
                  <a:pt x="2948052" y="317499"/>
                </a:lnTo>
                <a:lnTo>
                  <a:pt x="2956041" y="266699"/>
                </a:lnTo>
                <a:lnTo>
                  <a:pt x="2955172" y="228599"/>
                </a:lnTo>
                <a:lnTo>
                  <a:pt x="2945761" y="177799"/>
                </a:lnTo>
                <a:lnTo>
                  <a:pt x="2935245" y="152399"/>
                </a:lnTo>
                <a:lnTo>
                  <a:pt x="2922985" y="114299"/>
                </a:lnTo>
                <a:lnTo>
                  <a:pt x="2909382" y="88899"/>
                </a:lnTo>
                <a:close/>
              </a:path>
              <a:path w="3384550" h="3314700">
                <a:moveTo>
                  <a:pt x="3018280" y="406399"/>
                </a:moveTo>
                <a:lnTo>
                  <a:pt x="3089460" y="406399"/>
                </a:lnTo>
                <a:lnTo>
                  <a:pt x="3119538" y="419099"/>
                </a:lnTo>
                <a:lnTo>
                  <a:pt x="2997587" y="419099"/>
                </a:lnTo>
                <a:lnTo>
                  <a:pt x="3018280" y="406399"/>
                </a:lnTo>
                <a:close/>
              </a:path>
              <a:path w="3384550" h="3314700">
                <a:moveTo>
                  <a:pt x="2864862" y="0"/>
                </a:moveTo>
                <a:lnTo>
                  <a:pt x="2882103" y="12699"/>
                </a:lnTo>
                <a:lnTo>
                  <a:pt x="2890287" y="25399"/>
                </a:lnTo>
                <a:lnTo>
                  <a:pt x="2898388" y="25399"/>
                </a:lnTo>
                <a:lnTo>
                  <a:pt x="2930567" y="50799"/>
                </a:lnTo>
                <a:lnTo>
                  <a:pt x="2963484" y="76199"/>
                </a:lnTo>
                <a:lnTo>
                  <a:pt x="2997704" y="101599"/>
                </a:lnTo>
                <a:lnTo>
                  <a:pt x="3033792" y="126999"/>
                </a:lnTo>
                <a:lnTo>
                  <a:pt x="3058801" y="139699"/>
                </a:lnTo>
                <a:lnTo>
                  <a:pt x="3084046" y="139699"/>
                </a:lnTo>
                <a:lnTo>
                  <a:pt x="3109529" y="152399"/>
                </a:lnTo>
                <a:lnTo>
                  <a:pt x="3212980" y="152399"/>
                </a:lnTo>
                <a:lnTo>
                  <a:pt x="3193275" y="165099"/>
                </a:lnTo>
                <a:lnTo>
                  <a:pt x="3078566" y="165099"/>
                </a:lnTo>
                <a:lnTo>
                  <a:pt x="3023855" y="139699"/>
                </a:lnTo>
                <a:lnTo>
                  <a:pt x="2976301" y="114299"/>
                </a:lnTo>
                <a:lnTo>
                  <a:pt x="2931605" y="88899"/>
                </a:lnTo>
                <a:lnTo>
                  <a:pt x="2909382" y="88899"/>
                </a:lnTo>
                <a:lnTo>
                  <a:pt x="2894839" y="63499"/>
                </a:lnTo>
                <a:lnTo>
                  <a:pt x="2887634" y="38099"/>
                </a:lnTo>
                <a:lnTo>
                  <a:pt x="2880258" y="25399"/>
                </a:lnTo>
                <a:lnTo>
                  <a:pt x="2864862" y="0"/>
                </a:lnTo>
                <a:close/>
              </a:path>
              <a:path w="3384550" h="3314700">
                <a:moveTo>
                  <a:pt x="3237976" y="126999"/>
                </a:moveTo>
                <a:lnTo>
                  <a:pt x="3281678" y="126999"/>
                </a:lnTo>
                <a:lnTo>
                  <a:pt x="3259573" y="139699"/>
                </a:lnTo>
                <a:lnTo>
                  <a:pt x="3236635" y="152399"/>
                </a:lnTo>
                <a:lnTo>
                  <a:pt x="3152928" y="152399"/>
                </a:lnTo>
                <a:lnTo>
                  <a:pt x="3170723" y="139699"/>
                </a:lnTo>
                <a:lnTo>
                  <a:pt x="3206688" y="139699"/>
                </a:lnTo>
                <a:lnTo>
                  <a:pt x="323797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5597" y="1200434"/>
            <a:ext cx="7086599" cy="1866899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585597" y="3226179"/>
            <a:ext cx="7086600" cy="6331585"/>
            <a:chOff x="585597" y="3226179"/>
            <a:chExt cx="7086600" cy="633158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597" y="4328467"/>
              <a:ext cx="7086599" cy="5229225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4130856" y="3226179"/>
              <a:ext cx="0" cy="1083310"/>
            </a:xfrm>
            <a:custGeom>
              <a:avLst/>
              <a:gdLst/>
              <a:ahLst/>
              <a:cxnLst/>
              <a:rect l="l" t="t" r="r" b="b"/>
              <a:pathLst>
                <a:path w="0" h="1083310">
                  <a:moveTo>
                    <a:pt x="0" y="0"/>
                  </a:moveTo>
                  <a:lnTo>
                    <a:pt x="0" y="1083304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073706" y="4233284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114299" y="0"/>
                  </a:moveTo>
                  <a:lnTo>
                    <a:pt x="57149" y="76199"/>
                  </a:ln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61131" y="6330090"/>
            <a:ext cx="9105899" cy="2200274"/>
          </a:xfrm>
          <a:prstGeom prst="rect">
            <a:avLst/>
          </a:prstGeom>
        </p:spPr>
      </p:pic>
      <p:grpSp>
        <p:nvGrpSpPr>
          <p:cNvPr id="11" name="object 11" descr=""/>
          <p:cNvGrpSpPr/>
          <p:nvPr/>
        </p:nvGrpSpPr>
        <p:grpSpPr>
          <a:xfrm>
            <a:off x="7719537" y="7333506"/>
            <a:ext cx="1098550" cy="152400"/>
            <a:chOff x="7719537" y="7333506"/>
            <a:chExt cx="1098550" cy="152400"/>
          </a:xfrm>
        </p:grpSpPr>
        <p:sp>
          <p:nvSpPr>
            <p:cNvPr id="12" name="object 12" descr=""/>
            <p:cNvSpPr/>
            <p:nvPr/>
          </p:nvSpPr>
          <p:spPr>
            <a:xfrm>
              <a:off x="7719537" y="7409706"/>
              <a:ext cx="1079500" cy="0"/>
            </a:xfrm>
            <a:custGeom>
              <a:avLst/>
              <a:gdLst/>
              <a:ahLst/>
              <a:cxnLst/>
              <a:rect l="l" t="t" r="r" b="b"/>
              <a:pathLst>
                <a:path w="1079500" h="0">
                  <a:moveTo>
                    <a:pt x="0" y="0"/>
                  </a:moveTo>
                  <a:lnTo>
                    <a:pt x="1079257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8722594" y="7352556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0" y="0"/>
                  </a:moveTo>
                  <a:lnTo>
                    <a:pt x="76199" y="57149"/>
                  </a:lnTo>
                  <a:lnTo>
                    <a:pt x="0" y="1142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 descr=""/>
          <p:cNvGrpSpPr/>
          <p:nvPr/>
        </p:nvGrpSpPr>
        <p:grpSpPr>
          <a:xfrm>
            <a:off x="13308578" y="5405383"/>
            <a:ext cx="152400" cy="925194"/>
            <a:chOff x="13308578" y="5405383"/>
            <a:chExt cx="152400" cy="925194"/>
          </a:xfrm>
        </p:grpSpPr>
        <p:sp>
          <p:nvSpPr>
            <p:cNvPr id="15" name="object 15" descr=""/>
            <p:cNvSpPr/>
            <p:nvPr/>
          </p:nvSpPr>
          <p:spPr>
            <a:xfrm>
              <a:off x="13384778" y="5424433"/>
              <a:ext cx="0" cy="906144"/>
            </a:xfrm>
            <a:custGeom>
              <a:avLst/>
              <a:gdLst/>
              <a:ahLst/>
              <a:cxnLst/>
              <a:rect l="l" t="t" r="r" b="b"/>
              <a:pathLst>
                <a:path w="0" h="906145">
                  <a:moveTo>
                    <a:pt x="0" y="905644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3327628" y="5424433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0" y="76199"/>
                  </a:moveTo>
                  <a:lnTo>
                    <a:pt x="57149" y="0"/>
                  </a:lnTo>
                  <a:lnTo>
                    <a:pt x="114299" y="76199"/>
                  </a:lnTo>
                </a:path>
              </a:pathLst>
            </a:custGeom>
            <a:ln w="380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7" name="object 1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17844" y="2136217"/>
            <a:ext cx="9153524" cy="2657474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5422900">
              <a:lnSpc>
                <a:spcPct val="100000"/>
              </a:lnSpc>
              <a:spcBef>
                <a:spcPts val="100"/>
              </a:spcBef>
            </a:pPr>
            <a:r>
              <a:rPr dirty="0" sz="8100" spc="-1639" i="1">
                <a:latin typeface="Georgia"/>
                <a:cs typeface="Georgia"/>
              </a:rPr>
              <a:t>/lowcSaxz</a:t>
            </a:r>
            <a:endParaRPr sz="8100">
              <a:latin typeface="Georgia"/>
              <a:cs typeface="Georgia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39289" y="265970"/>
            <a:ext cx="17226915" cy="9027160"/>
            <a:chOff x="739289" y="265970"/>
            <a:chExt cx="17226915" cy="9027160"/>
          </a:xfrm>
        </p:grpSpPr>
        <p:sp>
          <p:nvSpPr>
            <p:cNvPr id="3" name="object 3" descr=""/>
            <p:cNvSpPr/>
            <p:nvPr/>
          </p:nvSpPr>
          <p:spPr>
            <a:xfrm>
              <a:off x="777389" y="1920539"/>
              <a:ext cx="16080105" cy="7338059"/>
            </a:xfrm>
            <a:custGeom>
              <a:avLst/>
              <a:gdLst/>
              <a:ahLst/>
              <a:cxnLst/>
              <a:rect l="l" t="t" r="r" b="b"/>
              <a:pathLst>
                <a:path w="16080105" h="7338059">
                  <a:moveTo>
                    <a:pt x="15605311" y="7337760"/>
                  </a:moveTo>
                  <a:lnTo>
                    <a:pt x="485775" y="7337760"/>
                  </a:lnTo>
                  <a:lnTo>
                    <a:pt x="437762" y="7335383"/>
                  </a:lnTo>
                  <a:lnTo>
                    <a:pt x="390562" y="7328340"/>
                  </a:lnTo>
                  <a:lnTo>
                    <a:pt x="344494" y="7316762"/>
                  </a:lnTo>
                  <a:lnTo>
                    <a:pt x="299876" y="7300782"/>
                  </a:lnTo>
                  <a:lnTo>
                    <a:pt x="257028" y="7280532"/>
                  </a:lnTo>
                  <a:lnTo>
                    <a:pt x="216266" y="7256143"/>
                  </a:lnTo>
                  <a:lnTo>
                    <a:pt x="177911" y="7227748"/>
                  </a:lnTo>
                  <a:lnTo>
                    <a:pt x="142280" y="7195479"/>
                  </a:lnTo>
                  <a:lnTo>
                    <a:pt x="110010" y="7159848"/>
                  </a:lnTo>
                  <a:lnTo>
                    <a:pt x="81615" y="7121492"/>
                  </a:lnTo>
                  <a:lnTo>
                    <a:pt x="57227" y="7080731"/>
                  </a:lnTo>
                  <a:lnTo>
                    <a:pt x="36977" y="7037882"/>
                  </a:lnTo>
                  <a:lnTo>
                    <a:pt x="20997" y="6993265"/>
                  </a:lnTo>
                  <a:lnTo>
                    <a:pt x="9420" y="6947197"/>
                  </a:lnTo>
                  <a:lnTo>
                    <a:pt x="2377" y="6899998"/>
                  </a:lnTo>
                  <a:lnTo>
                    <a:pt x="0" y="6851985"/>
                  </a:lnTo>
                  <a:lnTo>
                    <a:pt x="0" y="485775"/>
                  </a:lnTo>
                  <a:lnTo>
                    <a:pt x="2377" y="437762"/>
                  </a:lnTo>
                  <a:lnTo>
                    <a:pt x="9420" y="390562"/>
                  </a:lnTo>
                  <a:lnTo>
                    <a:pt x="20997" y="344494"/>
                  </a:lnTo>
                  <a:lnTo>
                    <a:pt x="36977" y="299876"/>
                  </a:lnTo>
                  <a:lnTo>
                    <a:pt x="57227" y="257028"/>
                  </a:lnTo>
                  <a:lnTo>
                    <a:pt x="81615" y="216266"/>
                  </a:lnTo>
                  <a:lnTo>
                    <a:pt x="110010" y="177911"/>
                  </a:lnTo>
                  <a:lnTo>
                    <a:pt x="142280" y="142280"/>
                  </a:lnTo>
                  <a:lnTo>
                    <a:pt x="177911" y="110010"/>
                  </a:lnTo>
                  <a:lnTo>
                    <a:pt x="216266" y="81615"/>
                  </a:lnTo>
                  <a:lnTo>
                    <a:pt x="257028" y="57227"/>
                  </a:lnTo>
                  <a:lnTo>
                    <a:pt x="299876" y="36977"/>
                  </a:lnTo>
                  <a:lnTo>
                    <a:pt x="344494" y="20997"/>
                  </a:lnTo>
                  <a:lnTo>
                    <a:pt x="390562" y="9420"/>
                  </a:lnTo>
                  <a:lnTo>
                    <a:pt x="437762" y="2377"/>
                  </a:lnTo>
                  <a:lnTo>
                    <a:pt x="485775" y="0"/>
                  </a:lnTo>
                  <a:lnTo>
                    <a:pt x="15605311" y="0"/>
                  </a:lnTo>
                  <a:lnTo>
                    <a:pt x="15653324" y="2377"/>
                  </a:lnTo>
                  <a:lnTo>
                    <a:pt x="15700524" y="9420"/>
                  </a:lnTo>
                  <a:lnTo>
                    <a:pt x="15746591" y="20997"/>
                  </a:lnTo>
                  <a:lnTo>
                    <a:pt x="15791209" y="36977"/>
                  </a:lnTo>
                  <a:lnTo>
                    <a:pt x="15834058" y="57227"/>
                  </a:lnTo>
                  <a:lnTo>
                    <a:pt x="15874819" y="81615"/>
                  </a:lnTo>
                  <a:lnTo>
                    <a:pt x="15913175" y="110010"/>
                  </a:lnTo>
                  <a:lnTo>
                    <a:pt x="15948805" y="142280"/>
                  </a:lnTo>
                  <a:lnTo>
                    <a:pt x="15981075" y="177911"/>
                  </a:lnTo>
                  <a:lnTo>
                    <a:pt x="16009470" y="216266"/>
                  </a:lnTo>
                  <a:lnTo>
                    <a:pt x="16033858" y="257028"/>
                  </a:lnTo>
                  <a:lnTo>
                    <a:pt x="16054108" y="299876"/>
                  </a:lnTo>
                  <a:lnTo>
                    <a:pt x="16070087" y="344494"/>
                  </a:lnTo>
                  <a:lnTo>
                    <a:pt x="16080013" y="383988"/>
                  </a:lnTo>
                  <a:lnTo>
                    <a:pt x="16080013" y="6953771"/>
                  </a:lnTo>
                  <a:lnTo>
                    <a:pt x="16070087" y="6993265"/>
                  </a:lnTo>
                  <a:lnTo>
                    <a:pt x="16054108" y="7037882"/>
                  </a:lnTo>
                  <a:lnTo>
                    <a:pt x="16033858" y="7080731"/>
                  </a:lnTo>
                  <a:lnTo>
                    <a:pt x="16009470" y="7121492"/>
                  </a:lnTo>
                  <a:lnTo>
                    <a:pt x="15981075" y="7159848"/>
                  </a:lnTo>
                  <a:lnTo>
                    <a:pt x="15948805" y="7195479"/>
                  </a:lnTo>
                  <a:lnTo>
                    <a:pt x="15913175" y="7227748"/>
                  </a:lnTo>
                  <a:lnTo>
                    <a:pt x="15874819" y="7256143"/>
                  </a:lnTo>
                  <a:lnTo>
                    <a:pt x="15834058" y="7280532"/>
                  </a:lnTo>
                  <a:lnTo>
                    <a:pt x="15791209" y="7300782"/>
                  </a:lnTo>
                  <a:lnTo>
                    <a:pt x="15746591" y="7316762"/>
                  </a:lnTo>
                  <a:lnTo>
                    <a:pt x="15700524" y="7328340"/>
                  </a:lnTo>
                  <a:lnTo>
                    <a:pt x="15653324" y="7335383"/>
                  </a:lnTo>
                  <a:lnTo>
                    <a:pt x="15605311" y="7337760"/>
                  </a:lnTo>
                  <a:close/>
                </a:path>
              </a:pathLst>
            </a:custGeom>
            <a:solidFill>
              <a:srgbClr val="EFE8D5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777389" y="1920539"/>
              <a:ext cx="16087725" cy="7334250"/>
            </a:xfrm>
            <a:custGeom>
              <a:avLst/>
              <a:gdLst/>
              <a:ahLst/>
              <a:cxnLst/>
              <a:rect l="l" t="t" r="r" b="b"/>
              <a:pathLst>
                <a:path w="16087725" h="7334250">
                  <a:moveTo>
                    <a:pt x="16087723" y="6905577"/>
                  </a:moveTo>
                  <a:lnTo>
                    <a:pt x="16081525" y="6947114"/>
                  </a:lnTo>
                  <a:lnTo>
                    <a:pt x="16069948" y="6993181"/>
                  </a:lnTo>
                  <a:lnTo>
                    <a:pt x="16053969" y="7037798"/>
                  </a:lnTo>
                  <a:lnTo>
                    <a:pt x="16033719" y="7080647"/>
                  </a:lnTo>
                  <a:lnTo>
                    <a:pt x="16009331" y="7121408"/>
                  </a:lnTo>
                  <a:lnTo>
                    <a:pt x="15980936" y="7159763"/>
                  </a:lnTo>
                  <a:lnTo>
                    <a:pt x="15948667" y="7195394"/>
                  </a:lnTo>
                  <a:lnTo>
                    <a:pt x="15913036" y="7227663"/>
                  </a:lnTo>
                  <a:lnTo>
                    <a:pt x="15874681" y="7256057"/>
                  </a:lnTo>
                  <a:lnTo>
                    <a:pt x="15833920" y="7280445"/>
                  </a:lnTo>
                  <a:lnTo>
                    <a:pt x="15791071" y="7300695"/>
                  </a:lnTo>
                  <a:lnTo>
                    <a:pt x="15746454" y="7316674"/>
                  </a:lnTo>
                  <a:lnTo>
                    <a:pt x="15700387" y="7328252"/>
                  </a:lnTo>
                  <a:lnTo>
                    <a:pt x="15660196" y="7334249"/>
                  </a:lnTo>
                </a:path>
                <a:path w="16087725" h="7334250">
                  <a:moveTo>
                    <a:pt x="430801" y="7334249"/>
                  </a:moveTo>
                  <a:lnTo>
                    <a:pt x="390610" y="7328252"/>
                  </a:lnTo>
                  <a:lnTo>
                    <a:pt x="344542" y="7316674"/>
                  </a:lnTo>
                  <a:lnTo>
                    <a:pt x="299925" y="7300695"/>
                  </a:lnTo>
                  <a:lnTo>
                    <a:pt x="257077" y="7280445"/>
                  </a:lnTo>
                  <a:lnTo>
                    <a:pt x="216316" y="7256057"/>
                  </a:lnTo>
                  <a:lnTo>
                    <a:pt x="177961" y="7227662"/>
                  </a:lnTo>
                  <a:lnTo>
                    <a:pt x="142330" y="7195393"/>
                  </a:lnTo>
                  <a:lnTo>
                    <a:pt x="110061" y="7159762"/>
                  </a:lnTo>
                  <a:lnTo>
                    <a:pt x="81666" y="7121407"/>
                  </a:lnTo>
                  <a:lnTo>
                    <a:pt x="57278" y="7080646"/>
                  </a:lnTo>
                  <a:lnTo>
                    <a:pt x="37029" y="7037798"/>
                  </a:lnTo>
                  <a:lnTo>
                    <a:pt x="21049" y="6993181"/>
                  </a:lnTo>
                  <a:lnTo>
                    <a:pt x="9472" y="6947113"/>
                  </a:lnTo>
                  <a:lnTo>
                    <a:pt x="2429" y="6899914"/>
                  </a:lnTo>
                  <a:lnTo>
                    <a:pt x="0" y="6851902"/>
                  </a:lnTo>
                  <a:lnTo>
                    <a:pt x="0" y="485766"/>
                  </a:lnTo>
                  <a:lnTo>
                    <a:pt x="2429" y="437756"/>
                  </a:lnTo>
                  <a:lnTo>
                    <a:pt x="9472" y="390557"/>
                  </a:lnTo>
                  <a:lnTo>
                    <a:pt x="21049" y="344490"/>
                  </a:lnTo>
                  <a:lnTo>
                    <a:pt x="37029" y="299873"/>
                  </a:lnTo>
                  <a:lnTo>
                    <a:pt x="57279" y="257025"/>
                  </a:lnTo>
                  <a:lnTo>
                    <a:pt x="81667" y="216264"/>
                  </a:lnTo>
                  <a:lnTo>
                    <a:pt x="110061" y="177909"/>
                  </a:lnTo>
                  <a:lnTo>
                    <a:pt x="142330" y="142278"/>
                  </a:lnTo>
                  <a:lnTo>
                    <a:pt x="177961" y="110009"/>
                  </a:lnTo>
                  <a:lnTo>
                    <a:pt x="216316" y="81614"/>
                  </a:lnTo>
                  <a:lnTo>
                    <a:pt x="257077" y="57226"/>
                  </a:lnTo>
                  <a:lnTo>
                    <a:pt x="299925" y="36977"/>
                  </a:lnTo>
                  <a:lnTo>
                    <a:pt x="344542" y="20997"/>
                  </a:lnTo>
                  <a:lnTo>
                    <a:pt x="390610" y="9420"/>
                  </a:lnTo>
                  <a:lnTo>
                    <a:pt x="437809" y="2377"/>
                  </a:lnTo>
                  <a:lnTo>
                    <a:pt x="485821" y="0"/>
                  </a:lnTo>
                  <a:lnTo>
                    <a:pt x="15605175" y="0"/>
                  </a:lnTo>
                  <a:lnTo>
                    <a:pt x="15653188" y="2376"/>
                  </a:lnTo>
                  <a:lnTo>
                    <a:pt x="15700387" y="9420"/>
                  </a:lnTo>
                  <a:lnTo>
                    <a:pt x="15746454" y="20997"/>
                  </a:lnTo>
                  <a:lnTo>
                    <a:pt x="15791071" y="36976"/>
                  </a:lnTo>
                  <a:lnTo>
                    <a:pt x="15833920" y="57226"/>
                  </a:lnTo>
                  <a:lnTo>
                    <a:pt x="15874681" y="81614"/>
                  </a:lnTo>
                  <a:lnTo>
                    <a:pt x="15913036" y="110008"/>
                  </a:lnTo>
                  <a:lnTo>
                    <a:pt x="15948667" y="142277"/>
                  </a:lnTo>
                  <a:lnTo>
                    <a:pt x="15980936" y="177908"/>
                  </a:lnTo>
                  <a:lnTo>
                    <a:pt x="16009330" y="216263"/>
                  </a:lnTo>
                  <a:lnTo>
                    <a:pt x="16033718" y="257024"/>
                  </a:lnTo>
                  <a:lnTo>
                    <a:pt x="16053968" y="299873"/>
                  </a:lnTo>
                  <a:lnTo>
                    <a:pt x="16069948" y="344490"/>
                  </a:lnTo>
                  <a:lnTo>
                    <a:pt x="16081525" y="390557"/>
                  </a:lnTo>
                  <a:lnTo>
                    <a:pt x="16087723" y="432094"/>
                  </a:lnTo>
                </a:path>
              </a:pathLst>
            </a:custGeom>
            <a:ln w="76199">
              <a:solidFill>
                <a:srgbClr val="A29A75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10954" y="4424308"/>
              <a:ext cx="6800850" cy="3419474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8371" y="5913300"/>
              <a:ext cx="116329" cy="116328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8371" y="6405462"/>
              <a:ext cx="116329" cy="11632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8371" y="6897624"/>
              <a:ext cx="116329" cy="11632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8371" y="7389785"/>
              <a:ext cx="116329" cy="116328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8371" y="7881948"/>
              <a:ext cx="116329" cy="11632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8371" y="8374110"/>
              <a:ext cx="116329" cy="116328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3228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-1120" i="1">
                <a:latin typeface="Georgia"/>
                <a:cs typeface="Georgia"/>
              </a:rPr>
              <a:t>Results</a:t>
            </a:r>
            <a:r>
              <a:rPr dirty="0" sz="6500" spc="105" i="1">
                <a:latin typeface="Georgia"/>
                <a:cs typeface="Georgia"/>
              </a:rPr>
              <a:t> </a:t>
            </a:r>
            <a:r>
              <a:rPr dirty="0" sz="6500" spc="-515" i="1">
                <a:latin typeface="Georgia"/>
                <a:cs typeface="Georgia"/>
              </a:rPr>
              <a:t>(</a:t>
            </a:r>
            <a:r>
              <a:rPr dirty="0" sz="6500" spc="105" i="1">
                <a:latin typeface="Georgia"/>
                <a:cs typeface="Georgia"/>
              </a:rPr>
              <a:t> </a:t>
            </a:r>
            <a:r>
              <a:rPr dirty="0" sz="6500" spc="-1185" i="1">
                <a:latin typeface="Georgia"/>
                <a:cs typeface="Georgia"/>
              </a:rPr>
              <a:t>Images,</a:t>
            </a:r>
            <a:r>
              <a:rPr dirty="0" sz="6500" spc="110" i="1">
                <a:latin typeface="Georgia"/>
                <a:cs typeface="Georgia"/>
              </a:rPr>
              <a:t> </a:t>
            </a:r>
            <a:r>
              <a:rPr dirty="0" sz="6500" spc="-1095" i="1">
                <a:latin typeface="Georgia"/>
                <a:cs typeface="Georgia"/>
              </a:rPr>
              <a:t>Metrics,</a:t>
            </a:r>
            <a:r>
              <a:rPr dirty="0" sz="6500" spc="105" i="1">
                <a:latin typeface="Georgia"/>
                <a:cs typeface="Georgia"/>
              </a:rPr>
              <a:t> </a:t>
            </a:r>
            <a:r>
              <a:rPr dirty="0" sz="6500" spc="-1405" i="1">
                <a:latin typeface="Georgia"/>
                <a:cs typeface="Georgia"/>
              </a:rPr>
              <a:t>Graphs</a:t>
            </a:r>
            <a:r>
              <a:rPr dirty="0" sz="6500" spc="110" i="1">
                <a:latin typeface="Georgia"/>
                <a:cs typeface="Georgia"/>
              </a:rPr>
              <a:t> </a:t>
            </a:r>
            <a:r>
              <a:rPr dirty="0" sz="6500" spc="-50" i="1">
                <a:latin typeface="Georgia"/>
                <a:cs typeface="Georgia"/>
              </a:rPr>
              <a:t>)</a:t>
            </a:r>
            <a:endParaRPr sz="6500">
              <a:latin typeface="Georgia"/>
              <a:cs typeface="Georgia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6</a:t>
            </a:fld>
          </a:p>
        </p:txBody>
      </p:sp>
      <p:sp>
        <p:nvSpPr>
          <p:cNvPr id="13" name="object 1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774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dirty="0" spc="-145"/>
              <a:t>Visual</a:t>
            </a:r>
            <a:r>
              <a:rPr dirty="0" spc="-55"/>
              <a:t> </a:t>
            </a:r>
            <a:r>
              <a:rPr dirty="0" spc="-10"/>
              <a:t>Results</a:t>
            </a:r>
          </a:p>
          <a:p>
            <a:pPr marL="12700" marR="5080">
              <a:lnSpc>
                <a:spcPct val="115300"/>
              </a:lnSpc>
            </a:pPr>
            <a:r>
              <a:rPr dirty="0" spc="-270"/>
              <a:t>The</a:t>
            </a:r>
            <a:r>
              <a:rPr dirty="0" spc="-70"/>
              <a:t> </a:t>
            </a:r>
            <a:r>
              <a:rPr dirty="0" spc="-200"/>
              <a:t>image</a:t>
            </a:r>
            <a:r>
              <a:rPr dirty="0" spc="-70"/>
              <a:t> shows </a:t>
            </a:r>
            <a:r>
              <a:rPr dirty="0" spc="-229"/>
              <a:t>the</a:t>
            </a:r>
            <a:r>
              <a:rPr dirty="0" spc="-70"/>
              <a:t> </a:t>
            </a:r>
            <a:r>
              <a:rPr dirty="0" spc="-180"/>
              <a:t>segmentation</a:t>
            </a:r>
            <a:r>
              <a:rPr dirty="0" spc="-70"/>
              <a:t> </a:t>
            </a:r>
            <a:r>
              <a:rPr dirty="0" spc="-245"/>
              <a:t>and</a:t>
            </a:r>
            <a:r>
              <a:rPr dirty="0" spc="-70"/>
              <a:t> </a:t>
            </a:r>
            <a:r>
              <a:rPr dirty="0" spc="-75"/>
              <a:t>classification </a:t>
            </a:r>
            <a:r>
              <a:rPr dirty="0" spc="-170"/>
              <a:t>outputs</a:t>
            </a:r>
            <a:r>
              <a:rPr dirty="0" spc="-55"/>
              <a:t> </a:t>
            </a:r>
            <a:r>
              <a:rPr dirty="0" spc="-235"/>
              <a:t>produced</a:t>
            </a:r>
            <a:r>
              <a:rPr dirty="0" spc="-50"/>
              <a:t> </a:t>
            </a:r>
            <a:r>
              <a:rPr dirty="0" spc="-200"/>
              <a:t>by</a:t>
            </a:r>
            <a:r>
              <a:rPr dirty="0" spc="-55"/>
              <a:t> </a:t>
            </a:r>
            <a:r>
              <a:rPr dirty="0" spc="-229"/>
              <a:t>the</a:t>
            </a:r>
            <a:r>
              <a:rPr dirty="0" spc="-50"/>
              <a:t> </a:t>
            </a:r>
            <a:r>
              <a:rPr dirty="0" spc="-170"/>
              <a:t>IRUNet</a:t>
            </a:r>
            <a:r>
              <a:rPr dirty="0" spc="-55"/>
              <a:t> </a:t>
            </a:r>
            <a:r>
              <a:rPr dirty="0" spc="-245"/>
              <a:t>and</a:t>
            </a:r>
            <a:r>
              <a:rPr dirty="0" spc="-50"/>
              <a:t> </a:t>
            </a:r>
            <a:r>
              <a:rPr dirty="0" spc="-210"/>
              <a:t>baseline</a:t>
            </a:r>
            <a:r>
              <a:rPr dirty="0" spc="-55"/>
              <a:t> </a:t>
            </a:r>
            <a:r>
              <a:rPr dirty="0" spc="-200"/>
              <a:t>models</a:t>
            </a:r>
            <a:r>
              <a:rPr dirty="0" spc="-50"/>
              <a:t> </a:t>
            </a:r>
            <a:r>
              <a:rPr dirty="0" spc="-25"/>
              <a:t>on </a:t>
            </a:r>
            <a:r>
              <a:rPr dirty="0" spc="-145"/>
              <a:t>Sentinel-</a:t>
            </a:r>
            <a:r>
              <a:rPr dirty="0" spc="-140"/>
              <a:t>2</a:t>
            </a:r>
            <a:r>
              <a:rPr dirty="0" spc="-70"/>
              <a:t> </a:t>
            </a:r>
            <a:r>
              <a:rPr dirty="0" spc="-254"/>
              <a:t>data</a:t>
            </a:r>
            <a:r>
              <a:rPr dirty="0" spc="-70"/>
              <a:t> </a:t>
            </a:r>
            <a:r>
              <a:rPr dirty="0" spc="-60"/>
              <a:t>for</a:t>
            </a:r>
            <a:r>
              <a:rPr dirty="0" spc="-70"/>
              <a:t> </a:t>
            </a:r>
            <a:r>
              <a:rPr dirty="0" spc="-229"/>
              <a:t>the</a:t>
            </a:r>
            <a:r>
              <a:rPr dirty="0" spc="-65"/>
              <a:t> </a:t>
            </a:r>
            <a:r>
              <a:rPr dirty="0" spc="-180"/>
              <a:t>Perungudi</a:t>
            </a:r>
            <a:r>
              <a:rPr dirty="0" spc="-70"/>
              <a:t> </a:t>
            </a:r>
            <a:r>
              <a:rPr dirty="0" spc="-25"/>
              <a:t>region.</a:t>
            </a:r>
          </a:p>
          <a:p>
            <a:pPr>
              <a:lnSpc>
                <a:spcPct val="100000"/>
              </a:lnSpc>
              <a:spcBef>
                <a:spcPts val="1140"/>
              </a:spcBef>
            </a:pPr>
          </a:p>
          <a:p>
            <a:pPr algn="just" marL="12700">
              <a:lnSpc>
                <a:spcPct val="100000"/>
              </a:lnSpc>
            </a:pPr>
            <a:r>
              <a:rPr dirty="0" spc="-155"/>
              <a:t>Visualizations</a:t>
            </a:r>
            <a:r>
              <a:rPr dirty="0" spc="10"/>
              <a:t> </a:t>
            </a:r>
            <a:r>
              <a:rPr dirty="0" spc="-110"/>
              <a:t>include:</a:t>
            </a:r>
          </a:p>
          <a:p>
            <a:pPr algn="just" marL="621030">
              <a:lnSpc>
                <a:spcPct val="100000"/>
              </a:lnSpc>
              <a:spcBef>
                <a:spcPts val="515"/>
              </a:spcBef>
            </a:pPr>
            <a:r>
              <a:rPr dirty="0" spc="-140"/>
              <a:t>Input</a:t>
            </a:r>
            <a:r>
              <a:rPr dirty="0" spc="-55"/>
              <a:t> </a:t>
            </a:r>
            <a:r>
              <a:rPr dirty="0" spc="-195"/>
              <a:t>satellite</a:t>
            </a:r>
            <a:r>
              <a:rPr dirty="0" spc="-50"/>
              <a:t> </a:t>
            </a:r>
            <a:r>
              <a:rPr dirty="0" spc="-20"/>
              <a:t>image</a:t>
            </a:r>
          </a:p>
          <a:p>
            <a:pPr algn="just" marL="621030" marR="2891155">
              <a:lnSpc>
                <a:spcPct val="115300"/>
              </a:lnSpc>
            </a:pPr>
            <a:r>
              <a:rPr dirty="0" spc="-180"/>
              <a:t>firound</a:t>
            </a:r>
            <a:r>
              <a:rPr dirty="0" spc="-5"/>
              <a:t> </a:t>
            </a:r>
            <a:r>
              <a:rPr dirty="0" spc="-175"/>
              <a:t>truth</a:t>
            </a:r>
            <a:r>
              <a:rPr dirty="0" spc="-5"/>
              <a:t> </a:t>
            </a:r>
            <a:r>
              <a:rPr dirty="0" spc="-195"/>
              <a:t>annotation</a:t>
            </a:r>
            <a:r>
              <a:rPr dirty="0" spc="-5"/>
              <a:t> </a:t>
            </a:r>
            <a:r>
              <a:rPr dirty="0" spc="-20"/>
              <a:t>mask </a:t>
            </a:r>
            <a:r>
              <a:rPr dirty="0" spc="-240"/>
              <a:t>Predicted</a:t>
            </a:r>
            <a:r>
              <a:rPr dirty="0" spc="40"/>
              <a:t> </a:t>
            </a:r>
            <a:r>
              <a:rPr dirty="0" spc="-180"/>
              <a:t>segmentation</a:t>
            </a:r>
            <a:r>
              <a:rPr dirty="0" spc="45"/>
              <a:t> </a:t>
            </a:r>
            <a:r>
              <a:rPr dirty="0" spc="-30"/>
              <a:t>masks </a:t>
            </a:r>
            <a:r>
              <a:rPr dirty="0" spc="-215"/>
              <a:t>Confidence</a:t>
            </a:r>
            <a:r>
              <a:rPr dirty="0" spc="5"/>
              <a:t> </a:t>
            </a:r>
            <a:r>
              <a:rPr dirty="0" spc="-345"/>
              <a:t>map</a:t>
            </a:r>
            <a:r>
              <a:rPr dirty="0" spc="135"/>
              <a:t> </a:t>
            </a:r>
            <a:r>
              <a:rPr dirty="0" spc="-305"/>
              <a:t>and</a:t>
            </a:r>
            <a:r>
              <a:rPr dirty="0" spc="95"/>
              <a:t> </a:t>
            </a:r>
            <a:r>
              <a:rPr dirty="0" spc="-125"/>
              <a:t>error</a:t>
            </a:r>
            <a:r>
              <a:rPr dirty="0" spc="-20"/>
              <a:t> </a:t>
            </a:r>
            <a:r>
              <a:rPr dirty="0" spc="-290"/>
              <a:t>map </a:t>
            </a:r>
            <a:r>
              <a:rPr dirty="0" spc="-120"/>
              <a:t>Class-</a:t>
            </a:r>
            <a:r>
              <a:rPr dirty="0" spc="-110"/>
              <a:t>wise</a:t>
            </a:r>
            <a:r>
              <a:rPr dirty="0" spc="-10"/>
              <a:t> </a:t>
            </a:r>
            <a:r>
              <a:rPr dirty="0" spc="-215"/>
              <a:t>prediction</a:t>
            </a:r>
            <a:r>
              <a:rPr dirty="0" spc="5"/>
              <a:t> </a:t>
            </a:r>
            <a:r>
              <a:rPr dirty="0" spc="-60"/>
              <a:t>overlays </a:t>
            </a:r>
            <a:r>
              <a:rPr dirty="0" spc="-190"/>
              <a:t>Spatial</a:t>
            </a:r>
            <a:r>
              <a:rPr dirty="0" spc="-55"/>
              <a:t> </a:t>
            </a:r>
            <a:r>
              <a:rPr dirty="0" spc="-125"/>
              <a:t>error</a:t>
            </a:r>
            <a:r>
              <a:rPr dirty="0" spc="-50"/>
              <a:t> </a:t>
            </a:r>
            <a:r>
              <a:rPr dirty="0" spc="-10"/>
              <a:t>analysis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9391281" y="3171325"/>
            <a:ext cx="6643370" cy="7785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4950" spc="-315">
                <a:solidFill>
                  <a:srgbClr val="463720"/>
                </a:solidFill>
                <a:latin typeface="Arial Black"/>
                <a:cs typeface="Arial Black"/>
              </a:rPr>
              <a:t>Validation</a:t>
            </a:r>
            <a:r>
              <a:rPr dirty="0" sz="4950" spc="-459">
                <a:solidFill>
                  <a:srgbClr val="463720"/>
                </a:solidFill>
                <a:latin typeface="Arial Black"/>
                <a:cs typeface="Arial Black"/>
              </a:rPr>
              <a:t> </a:t>
            </a:r>
            <a:r>
              <a:rPr dirty="0" sz="4950" spc="-440">
                <a:solidFill>
                  <a:srgbClr val="463720"/>
                </a:solidFill>
                <a:latin typeface="Arial Black"/>
                <a:cs typeface="Arial Black"/>
              </a:rPr>
              <a:t>Accuracies</a:t>
            </a:r>
            <a:endParaRPr sz="495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321733" y="265970"/>
            <a:ext cx="3384550" cy="3314700"/>
          </a:xfrm>
          <a:custGeom>
            <a:avLst/>
            <a:gdLst/>
            <a:ahLst/>
            <a:cxnLst/>
            <a:rect l="l" t="t" r="r" b="b"/>
            <a:pathLst>
              <a:path w="3384550" h="3314700">
                <a:moveTo>
                  <a:pt x="3100898" y="330199"/>
                </a:moveTo>
                <a:lnTo>
                  <a:pt x="1280591" y="330199"/>
                </a:lnTo>
                <a:lnTo>
                  <a:pt x="1219544" y="342899"/>
                </a:lnTo>
                <a:lnTo>
                  <a:pt x="1170355" y="368299"/>
                </a:lnTo>
                <a:lnTo>
                  <a:pt x="1131742" y="393699"/>
                </a:lnTo>
                <a:lnTo>
                  <a:pt x="1102428" y="419099"/>
                </a:lnTo>
                <a:lnTo>
                  <a:pt x="1066578" y="469899"/>
                </a:lnTo>
                <a:lnTo>
                  <a:pt x="1057485" y="495299"/>
                </a:lnTo>
                <a:lnTo>
                  <a:pt x="1052573" y="507999"/>
                </a:lnTo>
                <a:lnTo>
                  <a:pt x="705381" y="520699"/>
                </a:lnTo>
                <a:lnTo>
                  <a:pt x="564072" y="520699"/>
                </a:lnTo>
                <a:lnTo>
                  <a:pt x="564072" y="647699"/>
                </a:lnTo>
                <a:lnTo>
                  <a:pt x="381835" y="647699"/>
                </a:lnTo>
                <a:lnTo>
                  <a:pt x="334998" y="673099"/>
                </a:lnTo>
                <a:lnTo>
                  <a:pt x="291555" y="698499"/>
                </a:lnTo>
                <a:lnTo>
                  <a:pt x="252895" y="723899"/>
                </a:lnTo>
                <a:lnTo>
                  <a:pt x="220407" y="749299"/>
                </a:lnTo>
                <a:lnTo>
                  <a:pt x="195482" y="787399"/>
                </a:lnTo>
                <a:lnTo>
                  <a:pt x="179507" y="838199"/>
                </a:lnTo>
                <a:lnTo>
                  <a:pt x="173874" y="876299"/>
                </a:lnTo>
                <a:lnTo>
                  <a:pt x="173874" y="3314699"/>
                </a:lnTo>
                <a:lnTo>
                  <a:pt x="195813" y="3314699"/>
                </a:lnTo>
                <a:lnTo>
                  <a:pt x="195813" y="876299"/>
                </a:lnTo>
                <a:lnTo>
                  <a:pt x="201639" y="838199"/>
                </a:lnTo>
                <a:lnTo>
                  <a:pt x="217959" y="800099"/>
                </a:lnTo>
                <a:lnTo>
                  <a:pt x="243037" y="761999"/>
                </a:lnTo>
                <a:lnTo>
                  <a:pt x="275134" y="736599"/>
                </a:lnTo>
                <a:lnTo>
                  <a:pt x="312515" y="711199"/>
                </a:lnTo>
                <a:lnTo>
                  <a:pt x="353443" y="685799"/>
                </a:lnTo>
                <a:lnTo>
                  <a:pt x="438989" y="660399"/>
                </a:lnTo>
                <a:lnTo>
                  <a:pt x="611106" y="660399"/>
                </a:lnTo>
                <a:lnTo>
                  <a:pt x="586018" y="647699"/>
                </a:lnTo>
                <a:lnTo>
                  <a:pt x="586018" y="533399"/>
                </a:lnTo>
                <a:lnTo>
                  <a:pt x="711359" y="533399"/>
                </a:lnTo>
                <a:lnTo>
                  <a:pt x="2920140" y="520699"/>
                </a:lnTo>
                <a:lnTo>
                  <a:pt x="2920033" y="507999"/>
                </a:lnTo>
                <a:lnTo>
                  <a:pt x="1074572" y="507999"/>
                </a:lnTo>
                <a:lnTo>
                  <a:pt x="1080151" y="495299"/>
                </a:lnTo>
                <a:lnTo>
                  <a:pt x="1108270" y="444499"/>
                </a:lnTo>
                <a:lnTo>
                  <a:pt x="1170040" y="393699"/>
                </a:lnTo>
                <a:lnTo>
                  <a:pt x="1217685" y="368299"/>
                </a:lnTo>
                <a:lnTo>
                  <a:pt x="1278711" y="355599"/>
                </a:lnTo>
                <a:lnTo>
                  <a:pt x="3100898" y="355599"/>
                </a:lnTo>
                <a:lnTo>
                  <a:pt x="3100898" y="330199"/>
                </a:lnTo>
                <a:close/>
              </a:path>
              <a:path w="3384550" h="3314700">
                <a:moveTo>
                  <a:pt x="611106" y="660399"/>
                </a:moveTo>
                <a:lnTo>
                  <a:pt x="543911" y="660399"/>
                </a:lnTo>
                <a:lnTo>
                  <a:pt x="564072" y="673099"/>
                </a:lnTo>
                <a:lnTo>
                  <a:pt x="564072" y="1066799"/>
                </a:lnTo>
                <a:lnTo>
                  <a:pt x="546659" y="1066799"/>
                </a:lnTo>
                <a:lnTo>
                  <a:pt x="523420" y="1079499"/>
                </a:lnTo>
                <a:lnTo>
                  <a:pt x="496460" y="1092199"/>
                </a:lnTo>
                <a:lnTo>
                  <a:pt x="467880" y="1117599"/>
                </a:lnTo>
                <a:lnTo>
                  <a:pt x="414268" y="1181099"/>
                </a:lnTo>
                <a:lnTo>
                  <a:pt x="393441" y="1231899"/>
                </a:lnTo>
                <a:lnTo>
                  <a:pt x="379403" y="1295399"/>
                </a:lnTo>
                <a:lnTo>
                  <a:pt x="374257" y="1371599"/>
                </a:lnTo>
                <a:lnTo>
                  <a:pt x="374257" y="3124199"/>
                </a:lnTo>
                <a:lnTo>
                  <a:pt x="396189" y="3124199"/>
                </a:lnTo>
                <a:lnTo>
                  <a:pt x="396189" y="1371599"/>
                </a:lnTo>
                <a:lnTo>
                  <a:pt x="401795" y="1295399"/>
                </a:lnTo>
                <a:lnTo>
                  <a:pt x="416907" y="1231899"/>
                </a:lnTo>
                <a:lnTo>
                  <a:pt x="438971" y="1181099"/>
                </a:lnTo>
                <a:lnTo>
                  <a:pt x="465428" y="1142999"/>
                </a:lnTo>
                <a:lnTo>
                  <a:pt x="521300" y="1104899"/>
                </a:lnTo>
                <a:lnTo>
                  <a:pt x="545602" y="1092199"/>
                </a:lnTo>
                <a:lnTo>
                  <a:pt x="586018" y="1092199"/>
                </a:lnTo>
                <a:lnTo>
                  <a:pt x="586018" y="673099"/>
                </a:lnTo>
                <a:lnTo>
                  <a:pt x="636194" y="673099"/>
                </a:lnTo>
                <a:lnTo>
                  <a:pt x="611106" y="660399"/>
                </a:lnTo>
                <a:close/>
              </a:path>
              <a:path w="3384550" h="3314700">
                <a:moveTo>
                  <a:pt x="586018" y="1092199"/>
                </a:moveTo>
                <a:lnTo>
                  <a:pt x="564072" y="1092199"/>
                </a:lnTo>
                <a:lnTo>
                  <a:pt x="564072" y="2781299"/>
                </a:lnTo>
                <a:lnTo>
                  <a:pt x="586018" y="2781299"/>
                </a:lnTo>
                <a:lnTo>
                  <a:pt x="586018" y="1092199"/>
                </a:lnTo>
                <a:close/>
              </a:path>
              <a:path w="3384550" h="3314700">
                <a:moveTo>
                  <a:pt x="636194" y="673099"/>
                </a:moveTo>
                <a:lnTo>
                  <a:pt x="586018" y="673099"/>
                </a:lnTo>
                <a:lnTo>
                  <a:pt x="631826" y="685799"/>
                </a:lnTo>
                <a:lnTo>
                  <a:pt x="675519" y="711199"/>
                </a:lnTo>
                <a:lnTo>
                  <a:pt x="717597" y="736599"/>
                </a:lnTo>
                <a:lnTo>
                  <a:pt x="758563" y="749299"/>
                </a:lnTo>
                <a:lnTo>
                  <a:pt x="798920" y="774699"/>
                </a:lnTo>
                <a:lnTo>
                  <a:pt x="814371" y="761999"/>
                </a:lnTo>
                <a:lnTo>
                  <a:pt x="806404" y="749299"/>
                </a:lnTo>
                <a:lnTo>
                  <a:pt x="799940" y="736599"/>
                </a:lnTo>
                <a:lnTo>
                  <a:pt x="773734" y="736599"/>
                </a:lnTo>
                <a:lnTo>
                  <a:pt x="729415" y="711199"/>
                </a:lnTo>
                <a:lnTo>
                  <a:pt x="683781" y="685799"/>
                </a:lnTo>
                <a:lnTo>
                  <a:pt x="636194" y="673099"/>
                </a:lnTo>
                <a:close/>
              </a:path>
              <a:path w="3384550" h="3314700">
                <a:moveTo>
                  <a:pt x="711359" y="533399"/>
                </a:moveTo>
                <a:lnTo>
                  <a:pt x="688507" y="533399"/>
                </a:lnTo>
                <a:lnTo>
                  <a:pt x="707382" y="596899"/>
                </a:lnTo>
                <a:lnTo>
                  <a:pt x="729900" y="647699"/>
                </a:lnTo>
                <a:lnTo>
                  <a:pt x="753029" y="698499"/>
                </a:lnTo>
                <a:lnTo>
                  <a:pt x="773734" y="736599"/>
                </a:lnTo>
                <a:lnTo>
                  <a:pt x="799940" y="736599"/>
                </a:lnTo>
                <a:lnTo>
                  <a:pt x="787012" y="711199"/>
                </a:lnTo>
                <a:lnTo>
                  <a:pt x="761301" y="660399"/>
                </a:lnTo>
                <a:lnTo>
                  <a:pt x="734381" y="596899"/>
                </a:lnTo>
                <a:lnTo>
                  <a:pt x="711359" y="533399"/>
                </a:lnTo>
                <a:close/>
              </a:path>
              <a:path w="3384550" h="3314700">
                <a:moveTo>
                  <a:pt x="501979" y="634999"/>
                </a:moveTo>
                <a:lnTo>
                  <a:pt x="480133" y="634999"/>
                </a:lnTo>
                <a:lnTo>
                  <a:pt x="430677" y="647699"/>
                </a:lnTo>
                <a:lnTo>
                  <a:pt x="523227" y="647699"/>
                </a:lnTo>
                <a:lnTo>
                  <a:pt x="501979" y="634999"/>
                </a:lnTo>
                <a:close/>
              </a:path>
              <a:path w="3384550" h="3314700">
                <a:moveTo>
                  <a:pt x="536" y="63499"/>
                </a:moveTo>
                <a:lnTo>
                  <a:pt x="0" y="63499"/>
                </a:lnTo>
                <a:lnTo>
                  <a:pt x="20003" y="76199"/>
                </a:lnTo>
                <a:lnTo>
                  <a:pt x="26628" y="88899"/>
                </a:lnTo>
                <a:lnTo>
                  <a:pt x="51697" y="126999"/>
                </a:lnTo>
                <a:lnTo>
                  <a:pt x="75802" y="152399"/>
                </a:lnTo>
                <a:lnTo>
                  <a:pt x="98308" y="190499"/>
                </a:lnTo>
                <a:lnTo>
                  <a:pt x="118584" y="215899"/>
                </a:lnTo>
                <a:lnTo>
                  <a:pt x="137246" y="266699"/>
                </a:lnTo>
                <a:lnTo>
                  <a:pt x="145836" y="304799"/>
                </a:lnTo>
                <a:lnTo>
                  <a:pt x="144693" y="355599"/>
                </a:lnTo>
                <a:lnTo>
                  <a:pt x="134156" y="406399"/>
                </a:lnTo>
                <a:lnTo>
                  <a:pt x="122962" y="431799"/>
                </a:lnTo>
                <a:lnTo>
                  <a:pt x="110104" y="469899"/>
                </a:lnTo>
                <a:lnTo>
                  <a:pt x="95962" y="495299"/>
                </a:lnTo>
                <a:lnTo>
                  <a:pt x="80919" y="533399"/>
                </a:lnTo>
                <a:lnTo>
                  <a:pt x="68442" y="546099"/>
                </a:lnTo>
                <a:lnTo>
                  <a:pt x="62286" y="558799"/>
                </a:lnTo>
                <a:lnTo>
                  <a:pt x="56323" y="571499"/>
                </a:lnTo>
                <a:lnTo>
                  <a:pt x="75519" y="558799"/>
                </a:lnTo>
                <a:lnTo>
                  <a:pt x="85127" y="546099"/>
                </a:lnTo>
                <a:lnTo>
                  <a:pt x="94800" y="546099"/>
                </a:lnTo>
                <a:lnTo>
                  <a:pt x="123920" y="520699"/>
                </a:lnTo>
                <a:lnTo>
                  <a:pt x="153692" y="495299"/>
                </a:lnTo>
                <a:lnTo>
                  <a:pt x="121323" y="495299"/>
                </a:lnTo>
                <a:lnTo>
                  <a:pt x="130449" y="469899"/>
                </a:lnTo>
                <a:lnTo>
                  <a:pt x="139255" y="457199"/>
                </a:lnTo>
                <a:lnTo>
                  <a:pt x="147534" y="431799"/>
                </a:lnTo>
                <a:lnTo>
                  <a:pt x="155083" y="406399"/>
                </a:lnTo>
                <a:lnTo>
                  <a:pt x="166566" y="355599"/>
                </a:lnTo>
                <a:lnTo>
                  <a:pt x="167521" y="304799"/>
                </a:lnTo>
                <a:lnTo>
                  <a:pt x="157964" y="253999"/>
                </a:lnTo>
                <a:lnTo>
                  <a:pt x="137908" y="203199"/>
                </a:lnTo>
                <a:lnTo>
                  <a:pt x="124984" y="190499"/>
                </a:lnTo>
                <a:lnTo>
                  <a:pt x="111129" y="165099"/>
                </a:lnTo>
                <a:lnTo>
                  <a:pt x="96551" y="139699"/>
                </a:lnTo>
                <a:lnTo>
                  <a:pt x="81457" y="126999"/>
                </a:lnTo>
                <a:lnTo>
                  <a:pt x="146316" y="126999"/>
                </a:lnTo>
                <a:lnTo>
                  <a:pt x="56195" y="88899"/>
                </a:lnTo>
                <a:lnTo>
                  <a:pt x="42237" y="76199"/>
                </a:lnTo>
                <a:lnTo>
                  <a:pt x="28333" y="76199"/>
                </a:lnTo>
                <a:lnTo>
                  <a:pt x="536" y="63499"/>
                </a:lnTo>
                <a:close/>
              </a:path>
              <a:path w="3384550" h="3314700">
                <a:moveTo>
                  <a:pt x="451486" y="431799"/>
                </a:moveTo>
                <a:lnTo>
                  <a:pt x="381819" y="431799"/>
                </a:lnTo>
                <a:lnTo>
                  <a:pt x="400926" y="444499"/>
                </a:lnTo>
                <a:lnTo>
                  <a:pt x="464342" y="469899"/>
                </a:lnTo>
                <a:lnTo>
                  <a:pt x="525494" y="495299"/>
                </a:lnTo>
                <a:lnTo>
                  <a:pt x="535239" y="495299"/>
                </a:lnTo>
                <a:lnTo>
                  <a:pt x="545052" y="507999"/>
                </a:lnTo>
                <a:lnTo>
                  <a:pt x="565018" y="520699"/>
                </a:lnTo>
                <a:lnTo>
                  <a:pt x="570648" y="520699"/>
                </a:lnTo>
                <a:lnTo>
                  <a:pt x="547942" y="482599"/>
                </a:lnTo>
                <a:lnTo>
                  <a:pt x="536867" y="469899"/>
                </a:lnTo>
                <a:lnTo>
                  <a:pt x="525985" y="457199"/>
                </a:lnTo>
                <a:lnTo>
                  <a:pt x="492633" y="457199"/>
                </a:lnTo>
                <a:lnTo>
                  <a:pt x="472456" y="444499"/>
                </a:lnTo>
                <a:lnTo>
                  <a:pt x="451486" y="431799"/>
                </a:lnTo>
                <a:close/>
              </a:path>
              <a:path w="3384550" h="3314700">
                <a:moveTo>
                  <a:pt x="3384293" y="139699"/>
                </a:moveTo>
                <a:lnTo>
                  <a:pt x="867171" y="139699"/>
                </a:lnTo>
                <a:lnTo>
                  <a:pt x="825052" y="152399"/>
                </a:lnTo>
                <a:lnTo>
                  <a:pt x="787233" y="177799"/>
                </a:lnTo>
                <a:lnTo>
                  <a:pt x="754120" y="215899"/>
                </a:lnTo>
                <a:lnTo>
                  <a:pt x="726118" y="253999"/>
                </a:lnTo>
                <a:lnTo>
                  <a:pt x="703632" y="292099"/>
                </a:lnTo>
                <a:lnTo>
                  <a:pt x="687069" y="342899"/>
                </a:lnTo>
                <a:lnTo>
                  <a:pt x="676834" y="393699"/>
                </a:lnTo>
                <a:lnTo>
                  <a:pt x="673332" y="444499"/>
                </a:lnTo>
                <a:lnTo>
                  <a:pt x="673993" y="457199"/>
                </a:lnTo>
                <a:lnTo>
                  <a:pt x="675888" y="482599"/>
                </a:lnTo>
                <a:lnTo>
                  <a:pt x="678885" y="495299"/>
                </a:lnTo>
                <a:lnTo>
                  <a:pt x="682852" y="520699"/>
                </a:lnTo>
                <a:lnTo>
                  <a:pt x="705381" y="520699"/>
                </a:lnTo>
                <a:lnTo>
                  <a:pt x="701164" y="495299"/>
                </a:lnTo>
                <a:lnTo>
                  <a:pt x="697984" y="482599"/>
                </a:lnTo>
                <a:lnTo>
                  <a:pt x="695976" y="457199"/>
                </a:lnTo>
                <a:lnTo>
                  <a:pt x="698069" y="406399"/>
                </a:lnTo>
                <a:lnTo>
                  <a:pt x="706393" y="355599"/>
                </a:lnTo>
                <a:lnTo>
                  <a:pt x="720174" y="317499"/>
                </a:lnTo>
                <a:lnTo>
                  <a:pt x="739336" y="279399"/>
                </a:lnTo>
                <a:lnTo>
                  <a:pt x="763801" y="241299"/>
                </a:lnTo>
                <a:lnTo>
                  <a:pt x="793495" y="203199"/>
                </a:lnTo>
                <a:lnTo>
                  <a:pt x="828341" y="177799"/>
                </a:lnTo>
                <a:lnTo>
                  <a:pt x="868262" y="165099"/>
                </a:lnTo>
                <a:lnTo>
                  <a:pt x="913184" y="152399"/>
                </a:lnTo>
                <a:lnTo>
                  <a:pt x="3384293" y="152399"/>
                </a:lnTo>
                <a:lnTo>
                  <a:pt x="3384293" y="139699"/>
                </a:lnTo>
                <a:close/>
              </a:path>
              <a:path w="3384550" h="3314700">
                <a:moveTo>
                  <a:pt x="407535" y="419099"/>
                </a:moveTo>
                <a:lnTo>
                  <a:pt x="235209" y="419099"/>
                </a:lnTo>
                <a:lnTo>
                  <a:pt x="206300" y="444499"/>
                </a:lnTo>
                <a:lnTo>
                  <a:pt x="183650" y="457199"/>
                </a:lnTo>
                <a:lnTo>
                  <a:pt x="161930" y="469899"/>
                </a:lnTo>
                <a:lnTo>
                  <a:pt x="141150" y="482599"/>
                </a:lnTo>
                <a:lnTo>
                  <a:pt x="121323" y="495299"/>
                </a:lnTo>
                <a:lnTo>
                  <a:pt x="153692" y="495299"/>
                </a:lnTo>
                <a:lnTo>
                  <a:pt x="184502" y="482599"/>
                </a:lnTo>
                <a:lnTo>
                  <a:pt x="216739" y="457199"/>
                </a:lnTo>
                <a:lnTo>
                  <a:pt x="270461" y="431799"/>
                </a:lnTo>
                <a:lnTo>
                  <a:pt x="429814" y="431799"/>
                </a:lnTo>
                <a:lnTo>
                  <a:pt x="407535" y="419099"/>
                </a:lnTo>
                <a:close/>
              </a:path>
              <a:path w="3384550" h="3314700">
                <a:moveTo>
                  <a:pt x="474910" y="88899"/>
                </a:moveTo>
                <a:lnTo>
                  <a:pt x="452688" y="88899"/>
                </a:lnTo>
                <a:lnTo>
                  <a:pt x="443092" y="101599"/>
                </a:lnTo>
                <a:lnTo>
                  <a:pt x="425232" y="152399"/>
                </a:lnTo>
                <a:lnTo>
                  <a:pt x="407240" y="228599"/>
                </a:lnTo>
                <a:lnTo>
                  <a:pt x="406558" y="266699"/>
                </a:lnTo>
                <a:lnTo>
                  <a:pt x="415458" y="317499"/>
                </a:lnTo>
                <a:lnTo>
                  <a:pt x="433929" y="368299"/>
                </a:lnTo>
                <a:lnTo>
                  <a:pt x="447689" y="393699"/>
                </a:lnTo>
                <a:lnTo>
                  <a:pt x="462340" y="406399"/>
                </a:lnTo>
                <a:lnTo>
                  <a:pt x="492633" y="457199"/>
                </a:lnTo>
                <a:lnTo>
                  <a:pt x="525985" y="457199"/>
                </a:lnTo>
                <a:lnTo>
                  <a:pt x="506042" y="431799"/>
                </a:lnTo>
                <a:lnTo>
                  <a:pt x="487055" y="406399"/>
                </a:lnTo>
                <a:lnTo>
                  <a:pt x="469388" y="380999"/>
                </a:lnTo>
                <a:lnTo>
                  <a:pt x="453405" y="355599"/>
                </a:lnTo>
                <a:lnTo>
                  <a:pt x="436240" y="317499"/>
                </a:lnTo>
                <a:lnTo>
                  <a:pt x="428251" y="266699"/>
                </a:lnTo>
                <a:lnTo>
                  <a:pt x="429120" y="228599"/>
                </a:lnTo>
                <a:lnTo>
                  <a:pt x="438531" y="177799"/>
                </a:lnTo>
                <a:lnTo>
                  <a:pt x="449047" y="152399"/>
                </a:lnTo>
                <a:lnTo>
                  <a:pt x="461308" y="114299"/>
                </a:lnTo>
                <a:lnTo>
                  <a:pt x="474910" y="88899"/>
                </a:lnTo>
                <a:close/>
              </a:path>
              <a:path w="3384550" h="3314700">
                <a:moveTo>
                  <a:pt x="366012" y="406399"/>
                </a:moveTo>
                <a:lnTo>
                  <a:pt x="294832" y="406399"/>
                </a:lnTo>
                <a:lnTo>
                  <a:pt x="264754" y="419099"/>
                </a:lnTo>
                <a:lnTo>
                  <a:pt x="386705" y="419099"/>
                </a:lnTo>
                <a:lnTo>
                  <a:pt x="366012" y="406399"/>
                </a:lnTo>
                <a:close/>
              </a:path>
              <a:path w="3384550" h="3314700">
                <a:moveTo>
                  <a:pt x="519430" y="0"/>
                </a:moveTo>
                <a:lnTo>
                  <a:pt x="502189" y="12699"/>
                </a:lnTo>
                <a:lnTo>
                  <a:pt x="494005" y="25399"/>
                </a:lnTo>
                <a:lnTo>
                  <a:pt x="485904" y="25399"/>
                </a:lnTo>
                <a:lnTo>
                  <a:pt x="453726" y="50799"/>
                </a:lnTo>
                <a:lnTo>
                  <a:pt x="420809" y="76199"/>
                </a:lnTo>
                <a:lnTo>
                  <a:pt x="386588" y="101599"/>
                </a:lnTo>
                <a:lnTo>
                  <a:pt x="350500" y="126999"/>
                </a:lnTo>
                <a:lnTo>
                  <a:pt x="325491" y="139699"/>
                </a:lnTo>
                <a:lnTo>
                  <a:pt x="300246" y="139699"/>
                </a:lnTo>
                <a:lnTo>
                  <a:pt x="274763" y="152399"/>
                </a:lnTo>
                <a:lnTo>
                  <a:pt x="171313" y="152399"/>
                </a:lnTo>
                <a:lnTo>
                  <a:pt x="191017" y="165099"/>
                </a:lnTo>
                <a:lnTo>
                  <a:pt x="305726" y="165099"/>
                </a:lnTo>
                <a:lnTo>
                  <a:pt x="360437" y="139699"/>
                </a:lnTo>
                <a:lnTo>
                  <a:pt x="407991" y="114299"/>
                </a:lnTo>
                <a:lnTo>
                  <a:pt x="452688" y="88899"/>
                </a:lnTo>
                <a:lnTo>
                  <a:pt x="474910" y="88899"/>
                </a:lnTo>
                <a:lnTo>
                  <a:pt x="489453" y="63499"/>
                </a:lnTo>
                <a:lnTo>
                  <a:pt x="496658" y="38099"/>
                </a:lnTo>
                <a:lnTo>
                  <a:pt x="504034" y="25399"/>
                </a:lnTo>
                <a:lnTo>
                  <a:pt x="519430" y="0"/>
                </a:lnTo>
                <a:close/>
              </a:path>
              <a:path w="3384550" h="3314700">
                <a:moveTo>
                  <a:pt x="146316" y="126999"/>
                </a:moveTo>
                <a:lnTo>
                  <a:pt x="102614" y="126999"/>
                </a:lnTo>
                <a:lnTo>
                  <a:pt x="124719" y="139699"/>
                </a:lnTo>
                <a:lnTo>
                  <a:pt x="147657" y="152399"/>
                </a:lnTo>
                <a:lnTo>
                  <a:pt x="231365" y="152399"/>
                </a:lnTo>
                <a:lnTo>
                  <a:pt x="213570" y="139699"/>
                </a:lnTo>
                <a:lnTo>
                  <a:pt x="177605" y="139699"/>
                </a:lnTo>
                <a:lnTo>
                  <a:pt x="146316" y="126999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3600703" y="265970"/>
            <a:ext cx="14365605" cy="8089265"/>
            <a:chOff x="3600703" y="265970"/>
            <a:chExt cx="14365605" cy="8089265"/>
          </a:xfrm>
        </p:grpSpPr>
        <p:sp>
          <p:nvSpPr>
            <p:cNvPr id="5" name="object 5" descr=""/>
            <p:cNvSpPr/>
            <p:nvPr/>
          </p:nvSpPr>
          <p:spPr>
            <a:xfrm>
              <a:off x="14581830" y="265970"/>
              <a:ext cx="3384550" cy="3314700"/>
            </a:xfrm>
            <a:custGeom>
              <a:avLst/>
              <a:gdLst/>
              <a:ahLst/>
              <a:cxnLst/>
              <a:rect l="l" t="t" r="r" b="b"/>
              <a:pathLst>
                <a:path w="3384550" h="3314700">
                  <a:moveTo>
                    <a:pt x="283394" y="330199"/>
                  </a:moveTo>
                  <a:lnTo>
                    <a:pt x="2103701" y="330199"/>
                  </a:lnTo>
                  <a:lnTo>
                    <a:pt x="2164748" y="342899"/>
                  </a:lnTo>
                  <a:lnTo>
                    <a:pt x="2213938" y="368299"/>
                  </a:lnTo>
                  <a:lnTo>
                    <a:pt x="2252550" y="393699"/>
                  </a:lnTo>
                  <a:lnTo>
                    <a:pt x="2281864" y="419099"/>
                  </a:lnTo>
                  <a:lnTo>
                    <a:pt x="2317714" y="469899"/>
                  </a:lnTo>
                  <a:lnTo>
                    <a:pt x="2326808" y="495299"/>
                  </a:lnTo>
                  <a:lnTo>
                    <a:pt x="2331720" y="507999"/>
                  </a:lnTo>
                  <a:lnTo>
                    <a:pt x="2678911" y="520699"/>
                  </a:lnTo>
                  <a:lnTo>
                    <a:pt x="2820221" y="520699"/>
                  </a:lnTo>
                  <a:lnTo>
                    <a:pt x="2820221" y="647699"/>
                  </a:lnTo>
                  <a:lnTo>
                    <a:pt x="3002457" y="647699"/>
                  </a:lnTo>
                  <a:lnTo>
                    <a:pt x="3049294" y="673099"/>
                  </a:lnTo>
                  <a:lnTo>
                    <a:pt x="3092738" y="698499"/>
                  </a:lnTo>
                  <a:lnTo>
                    <a:pt x="3131398" y="723899"/>
                  </a:lnTo>
                  <a:lnTo>
                    <a:pt x="3163885" y="749299"/>
                  </a:lnTo>
                  <a:lnTo>
                    <a:pt x="3188811" y="787399"/>
                  </a:lnTo>
                  <a:lnTo>
                    <a:pt x="3204785" y="838199"/>
                  </a:lnTo>
                  <a:lnTo>
                    <a:pt x="3210418" y="876299"/>
                  </a:lnTo>
                  <a:lnTo>
                    <a:pt x="3210418" y="3314699"/>
                  </a:lnTo>
                  <a:lnTo>
                    <a:pt x="3188479" y="3314699"/>
                  </a:lnTo>
                  <a:lnTo>
                    <a:pt x="3188479" y="876299"/>
                  </a:lnTo>
                  <a:lnTo>
                    <a:pt x="3182653" y="838199"/>
                  </a:lnTo>
                  <a:lnTo>
                    <a:pt x="3166333" y="800099"/>
                  </a:lnTo>
                  <a:lnTo>
                    <a:pt x="3141256" y="761999"/>
                  </a:lnTo>
                  <a:lnTo>
                    <a:pt x="3109158" y="736599"/>
                  </a:lnTo>
                  <a:lnTo>
                    <a:pt x="3071777" y="711199"/>
                  </a:lnTo>
                  <a:lnTo>
                    <a:pt x="3030850" y="685799"/>
                  </a:lnTo>
                  <a:lnTo>
                    <a:pt x="2945303" y="660399"/>
                  </a:lnTo>
                  <a:lnTo>
                    <a:pt x="2773186" y="660399"/>
                  </a:lnTo>
                  <a:lnTo>
                    <a:pt x="2798274" y="647699"/>
                  </a:lnTo>
                  <a:lnTo>
                    <a:pt x="2798274" y="533399"/>
                  </a:lnTo>
                  <a:lnTo>
                    <a:pt x="2672934" y="533399"/>
                  </a:lnTo>
                  <a:lnTo>
                    <a:pt x="464153" y="520699"/>
                  </a:lnTo>
                  <a:lnTo>
                    <a:pt x="464260" y="507999"/>
                  </a:lnTo>
                  <a:lnTo>
                    <a:pt x="2309720" y="507999"/>
                  </a:lnTo>
                  <a:lnTo>
                    <a:pt x="2304141" y="495299"/>
                  </a:lnTo>
                  <a:lnTo>
                    <a:pt x="2276023" y="444499"/>
                  </a:lnTo>
                  <a:lnTo>
                    <a:pt x="2214252" y="393699"/>
                  </a:lnTo>
                  <a:lnTo>
                    <a:pt x="2166607" y="368299"/>
                  </a:lnTo>
                  <a:lnTo>
                    <a:pt x="2105581" y="355599"/>
                  </a:lnTo>
                  <a:lnTo>
                    <a:pt x="283394" y="355599"/>
                  </a:lnTo>
                  <a:lnTo>
                    <a:pt x="283394" y="330199"/>
                  </a:lnTo>
                  <a:close/>
                </a:path>
                <a:path w="3384550" h="3314700">
                  <a:moveTo>
                    <a:pt x="2773186" y="660399"/>
                  </a:moveTo>
                  <a:lnTo>
                    <a:pt x="2840381" y="660399"/>
                  </a:lnTo>
                  <a:lnTo>
                    <a:pt x="2820220" y="673099"/>
                  </a:lnTo>
                  <a:lnTo>
                    <a:pt x="2820220" y="1066799"/>
                  </a:lnTo>
                  <a:lnTo>
                    <a:pt x="2837634" y="1066799"/>
                  </a:lnTo>
                  <a:lnTo>
                    <a:pt x="2860872" y="1079499"/>
                  </a:lnTo>
                  <a:lnTo>
                    <a:pt x="2887832" y="1092199"/>
                  </a:lnTo>
                  <a:lnTo>
                    <a:pt x="2916413" y="1117599"/>
                  </a:lnTo>
                  <a:lnTo>
                    <a:pt x="2970024" y="1181099"/>
                  </a:lnTo>
                  <a:lnTo>
                    <a:pt x="2990851" y="1231899"/>
                  </a:lnTo>
                  <a:lnTo>
                    <a:pt x="3004889" y="1295399"/>
                  </a:lnTo>
                  <a:lnTo>
                    <a:pt x="3010035" y="1371599"/>
                  </a:lnTo>
                  <a:lnTo>
                    <a:pt x="3010035" y="3124199"/>
                  </a:lnTo>
                  <a:lnTo>
                    <a:pt x="2988103" y="3124199"/>
                  </a:lnTo>
                  <a:lnTo>
                    <a:pt x="2988103" y="1371599"/>
                  </a:lnTo>
                  <a:lnTo>
                    <a:pt x="2982497" y="1295399"/>
                  </a:lnTo>
                  <a:lnTo>
                    <a:pt x="2967385" y="1231899"/>
                  </a:lnTo>
                  <a:lnTo>
                    <a:pt x="2945322" y="1181099"/>
                  </a:lnTo>
                  <a:lnTo>
                    <a:pt x="2918864" y="1142999"/>
                  </a:lnTo>
                  <a:lnTo>
                    <a:pt x="2862993" y="1104899"/>
                  </a:lnTo>
                  <a:lnTo>
                    <a:pt x="2838691" y="1092199"/>
                  </a:lnTo>
                  <a:lnTo>
                    <a:pt x="2798275" y="1092199"/>
                  </a:lnTo>
                  <a:lnTo>
                    <a:pt x="2798275" y="673099"/>
                  </a:lnTo>
                  <a:lnTo>
                    <a:pt x="2748098" y="673099"/>
                  </a:lnTo>
                  <a:lnTo>
                    <a:pt x="2773186" y="660399"/>
                  </a:lnTo>
                  <a:close/>
                </a:path>
                <a:path w="3384550" h="3314700">
                  <a:moveTo>
                    <a:pt x="2798275" y="1092199"/>
                  </a:moveTo>
                  <a:lnTo>
                    <a:pt x="2820220" y="1092199"/>
                  </a:lnTo>
                  <a:lnTo>
                    <a:pt x="2820220" y="2781299"/>
                  </a:lnTo>
                  <a:lnTo>
                    <a:pt x="2798275" y="2781299"/>
                  </a:lnTo>
                  <a:lnTo>
                    <a:pt x="2798275" y="1092199"/>
                  </a:lnTo>
                  <a:close/>
                </a:path>
                <a:path w="3384550" h="3314700">
                  <a:moveTo>
                    <a:pt x="2748098" y="673099"/>
                  </a:moveTo>
                  <a:lnTo>
                    <a:pt x="2798275" y="673099"/>
                  </a:lnTo>
                  <a:lnTo>
                    <a:pt x="2752466" y="685799"/>
                  </a:lnTo>
                  <a:lnTo>
                    <a:pt x="2708773" y="711199"/>
                  </a:lnTo>
                  <a:lnTo>
                    <a:pt x="2666695" y="736599"/>
                  </a:lnTo>
                  <a:lnTo>
                    <a:pt x="2625729" y="749299"/>
                  </a:lnTo>
                  <a:lnTo>
                    <a:pt x="2585373" y="774699"/>
                  </a:lnTo>
                  <a:lnTo>
                    <a:pt x="2569922" y="761999"/>
                  </a:lnTo>
                  <a:lnTo>
                    <a:pt x="2577888" y="749299"/>
                  </a:lnTo>
                  <a:lnTo>
                    <a:pt x="2584352" y="736599"/>
                  </a:lnTo>
                  <a:lnTo>
                    <a:pt x="2610559" y="736599"/>
                  </a:lnTo>
                  <a:lnTo>
                    <a:pt x="2654877" y="711199"/>
                  </a:lnTo>
                  <a:lnTo>
                    <a:pt x="2700511" y="685799"/>
                  </a:lnTo>
                  <a:lnTo>
                    <a:pt x="2748098" y="673099"/>
                  </a:lnTo>
                  <a:close/>
                </a:path>
                <a:path w="3384550" h="3314700">
                  <a:moveTo>
                    <a:pt x="2672934" y="533399"/>
                  </a:moveTo>
                  <a:lnTo>
                    <a:pt x="2695785" y="533399"/>
                  </a:lnTo>
                  <a:lnTo>
                    <a:pt x="2676911" y="596899"/>
                  </a:lnTo>
                  <a:lnTo>
                    <a:pt x="2654392" y="647699"/>
                  </a:lnTo>
                  <a:lnTo>
                    <a:pt x="2631264" y="698499"/>
                  </a:lnTo>
                  <a:lnTo>
                    <a:pt x="2610559" y="736599"/>
                  </a:lnTo>
                  <a:lnTo>
                    <a:pt x="2584352" y="736599"/>
                  </a:lnTo>
                  <a:lnTo>
                    <a:pt x="2597281" y="711199"/>
                  </a:lnTo>
                  <a:lnTo>
                    <a:pt x="2622991" y="660399"/>
                  </a:lnTo>
                  <a:lnTo>
                    <a:pt x="2649911" y="596899"/>
                  </a:lnTo>
                  <a:lnTo>
                    <a:pt x="2672934" y="533399"/>
                  </a:lnTo>
                  <a:close/>
                </a:path>
                <a:path w="3384550" h="3314700">
                  <a:moveTo>
                    <a:pt x="2882314" y="634999"/>
                  </a:moveTo>
                  <a:lnTo>
                    <a:pt x="2904159" y="634999"/>
                  </a:lnTo>
                  <a:lnTo>
                    <a:pt x="2953616" y="647699"/>
                  </a:lnTo>
                  <a:lnTo>
                    <a:pt x="2861065" y="647699"/>
                  </a:lnTo>
                  <a:lnTo>
                    <a:pt x="2882314" y="634999"/>
                  </a:lnTo>
                  <a:close/>
                </a:path>
                <a:path w="3384550" h="3314700">
                  <a:moveTo>
                    <a:pt x="3383756" y="63499"/>
                  </a:moveTo>
                  <a:lnTo>
                    <a:pt x="3384293" y="63499"/>
                  </a:lnTo>
                  <a:lnTo>
                    <a:pt x="3364289" y="76199"/>
                  </a:lnTo>
                  <a:lnTo>
                    <a:pt x="3357664" y="88899"/>
                  </a:lnTo>
                  <a:lnTo>
                    <a:pt x="3332595" y="126999"/>
                  </a:lnTo>
                  <a:lnTo>
                    <a:pt x="3308491" y="152399"/>
                  </a:lnTo>
                  <a:lnTo>
                    <a:pt x="3285984" y="190499"/>
                  </a:lnTo>
                  <a:lnTo>
                    <a:pt x="3265708" y="215899"/>
                  </a:lnTo>
                  <a:lnTo>
                    <a:pt x="3247046" y="266699"/>
                  </a:lnTo>
                  <a:lnTo>
                    <a:pt x="3238456" y="304799"/>
                  </a:lnTo>
                  <a:lnTo>
                    <a:pt x="3239599" y="355599"/>
                  </a:lnTo>
                  <a:lnTo>
                    <a:pt x="3250136" y="406399"/>
                  </a:lnTo>
                  <a:lnTo>
                    <a:pt x="3261330" y="431799"/>
                  </a:lnTo>
                  <a:lnTo>
                    <a:pt x="3274188" y="469899"/>
                  </a:lnTo>
                  <a:lnTo>
                    <a:pt x="3288330" y="495299"/>
                  </a:lnTo>
                  <a:lnTo>
                    <a:pt x="3303373" y="533399"/>
                  </a:lnTo>
                  <a:lnTo>
                    <a:pt x="3315850" y="546099"/>
                  </a:lnTo>
                  <a:lnTo>
                    <a:pt x="3322006" y="558799"/>
                  </a:lnTo>
                  <a:lnTo>
                    <a:pt x="3327969" y="571499"/>
                  </a:lnTo>
                  <a:lnTo>
                    <a:pt x="3308773" y="558799"/>
                  </a:lnTo>
                  <a:lnTo>
                    <a:pt x="3299166" y="546099"/>
                  </a:lnTo>
                  <a:lnTo>
                    <a:pt x="3289492" y="546099"/>
                  </a:lnTo>
                  <a:lnTo>
                    <a:pt x="3260372" y="520699"/>
                  </a:lnTo>
                  <a:lnTo>
                    <a:pt x="3230601" y="495299"/>
                  </a:lnTo>
                  <a:lnTo>
                    <a:pt x="3262970" y="495299"/>
                  </a:lnTo>
                  <a:lnTo>
                    <a:pt x="3253843" y="469899"/>
                  </a:lnTo>
                  <a:lnTo>
                    <a:pt x="3245038" y="457199"/>
                  </a:lnTo>
                  <a:lnTo>
                    <a:pt x="3236758" y="431799"/>
                  </a:lnTo>
                  <a:lnTo>
                    <a:pt x="3229209" y="406399"/>
                  </a:lnTo>
                  <a:lnTo>
                    <a:pt x="3217726" y="355599"/>
                  </a:lnTo>
                  <a:lnTo>
                    <a:pt x="3216771" y="304799"/>
                  </a:lnTo>
                  <a:lnTo>
                    <a:pt x="3226328" y="253999"/>
                  </a:lnTo>
                  <a:lnTo>
                    <a:pt x="3246384" y="203199"/>
                  </a:lnTo>
                  <a:lnTo>
                    <a:pt x="3259308" y="190499"/>
                  </a:lnTo>
                  <a:lnTo>
                    <a:pt x="3273163" y="165099"/>
                  </a:lnTo>
                  <a:lnTo>
                    <a:pt x="3287742" y="139699"/>
                  </a:lnTo>
                  <a:lnTo>
                    <a:pt x="3302835" y="126999"/>
                  </a:lnTo>
                  <a:lnTo>
                    <a:pt x="3237976" y="126999"/>
                  </a:lnTo>
                  <a:lnTo>
                    <a:pt x="3328097" y="88899"/>
                  </a:lnTo>
                  <a:lnTo>
                    <a:pt x="3342055" y="76199"/>
                  </a:lnTo>
                  <a:lnTo>
                    <a:pt x="3355959" y="76199"/>
                  </a:lnTo>
                  <a:lnTo>
                    <a:pt x="3383756" y="63499"/>
                  </a:lnTo>
                  <a:close/>
                </a:path>
                <a:path w="3384550" h="3314700">
                  <a:moveTo>
                    <a:pt x="2932807" y="431799"/>
                  </a:moveTo>
                  <a:lnTo>
                    <a:pt x="3002474" y="431799"/>
                  </a:lnTo>
                  <a:lnTo>
                    <a:pt x="2983367" y="444499"/>
                  </a:lnTo>
                  <a:lnTo>
                    <a:pt x="2919950" y="469899"/>
                  </a:lnTo>
                  <a:lnTo>
                    <a:pt x="2858798" y="495299"/>
                  </a:lnTo>
                  <a:lnTo>
                    <a:pt x="2849053" y="495299"/>
                  </a:lnTo>
                  <a:lnTo>
                    <a:pt x="2839240" y="507999"/>
                  </a:lnTo>
                  <a:lnTo>
                    <a:pt x="2819275" y="520699"/>
                  </a:lnTo>
                  <a:lnTo>
                    <a:pt x="2813644" y="520699"/>
                  </a:lnTo>
                  <a:lnTo>
                    <a:pt x="2836351" y="482599"/>
                  </a:lnTo>
                  <a:lnTo>
                    <a:pt x="2847426" y="469899"/>
                  </a:lnTo>
                  <a:lnTo>
                    <a:pt x="2858307" y="457199"/>
                  </a:lnTo>
                  <a:lnTo>
                    <a:pt x="2891659" y="457199"/>
                  </a:lnTo>
                  <a:lnTo>
                    <a:pt x="2911836" y="444499"/>
                  </a:lnTo>
                  <a:lnTo>
                    <a:pt x="2932807" y="431799"/>
                  </a:lnTo>
                  <a:close/>
                </a:path>
                <a:path w="3384550" h="3314700">
                  <a:moveTo>
                    <a:pt x="0" y="139699"/>
                  </a:moveTo>
                  <a:lnTo>
                    <a:pt x="2517122" y="139699"/>
                  </a:lnTo>
                  <a:lnTo>
                    <a:pt x="2559240" y="152399"/>
                  </a:lnTo>
                  <a:lnTo>
                    <a:pt x="2597059" y="177799"/>
                  </a:lnTo>
                  <a:lnTo>
                    <a:pt x="2630173" y="215899"/>
                  </a:lnTo>
                  <a:lnTo>
                    <a:pt x="2658175" y="253999"/>
                  </a:lnTo>
                  <a:lnTo>
                    <a:pt x="2680660" y="292099"/>
                  </a:lnTo>
                  <a:lnTo>
                    <a:pt x="2697223" y="342899"/>
                  </a:lnTo>
                  <a:lnTo>
                    <a:pt x="2707459" y="393699"/>
                  </a:lnTo>
                  <a:lnTo>
                    <a:pt x="2710961" y="444499"/>
                  </a:lnTo>
                  <a:lnTo>
                    <a:pt x="2710300" y="457199"/>
                  </a:lnTo>
                  <a:lnTo>
                    <a:pt x="2708405" y="482599"/>
                  </a:lnTo>
                  <a:lnTo>
                    <a:pt x="2705408" y="495299"/>
                  </a:lnTo>
                  <a:lnTo>
                    <a:pt x="2701441" y="520699"/>
                  </a:lnTo>
                  <a:lnTo>
                    <a:pt x="2678911" y="520699"/>
                  </a:lnTo>
                  <a:lnTo>
                    <a:pt x="2683128" y="495299"/>
                  </a:lnTo>
                  <a:lnTo>
                    <a:pt x="2686308" y="482599"/>
                  </a:lnTo>
                  <a:lnTo>
                    <a:pt x="2688316" y="457199"/>
                  </a:lnTo>
                  <a:lnTo>
                    <a:pt x="2686224" y="406399"/>
                  </a:lnTo>
                  <a:lnTo>
                    <a:pt x="2677899" y="355599"/>
                  </a:lnTo>
                  <a:lnTo>
                    <a:pt x="2664118" y="317499"/>
                  </a:lnTo>
                  <a:lnTo>
                    <a:pt x="2644957" y="279399"/>
                  </a:lnTo>
                  <a:lnTo>
                    <a:pt x="2620491" y="241299"/>
                  </a:lnTo>
                  <a:lnTo>
                    <a:pt x="2590797" y="203199"/>
                  </a:lnTo>
                  <a:lnTo>
                    <a:pt x="2555951" y="177799"/>
                  </a:lnTo>
                  <a:lnTo>
                    <a:pt x="2516030" y="165099"/>
                  </a:lnTo>
                  <a:lnTo>
                    <a:pt x="2471109" y="152399"/>
                  </a:lnTo>
                  <a:lnTo>
                    <a:pt x="0" y="152399"/>
                  </a:lnTo>
                  <a:lnTo>
                    <a:pt x="0" y="139699"/>
                  </a:lnTo>
                  <a:close/>
                </a:path>
                <a:path w="3384550" h="3314700">
                  <a:moveTo>
                    <a:pt x="2976758" y="419099"/>
                  </a:moveTo>
                  <a:lnTo>
                    <a:pt x="3149083" y="419099"/>
                  </a:lnTo>
                  <a:lnTo>
                    <a:pt x="3177992" y="444499"/>
                  </a:lnTo>
                  <a:lnTo>
                    <a:pt x="3200642" y="457199"/>
                  </a:lnTo>
                  <a:lnTo>
                    <a:pt x="3222363" y="469899"/>
                  </a:lnTo>
                  <a:lnTo>
                    <a:pt x="3243142" y="482599"/>
                  </a:lnTo>
                  <a:lnTo>
                    <a:pt x="3262970" y="495299"/>
                  </a:lnTo>
                  <a:lnTo>
                    <a:pt x="3230601" y="495299"/>
                  </a:lnTo>
                  <a:lnTo>
                    <a:pt x="3199790" y="482599"/>
                  </a:lnTo>
                  <a:lnTo>
                    <a:pt x="3167553" y="457199"/>
                  </a:lnTo>
                  <a:lnTo>
                    <a:pt x="3113831" y="431799"/>
                  </a:lnTo>
                  <a:lnTo>
                    <a:pt x="2954478" y="431799"/>
                  </a:lnTo>
                  <a:lnTo>
                    <a:pt x="2976758" y="419099"/>
                  </a:lnTo>
                  <a:close/>
                </a:path>
                <a:path w="3384550" h="3314700">
                  <a:moveTo>
                    <a:pt x="2909382" y="88899"/>
                  </a:moveTo>
                  <a:lnTo>
                    <a:pt x="2931605" y="88899"/>
                  </a:lnTo>
                  <a:lnTo>
                    <a:pt x="2941200" y="101599"/>
                  </a:lnTo>
                  <a:lnTo>
                    <a:pt x="2959061" y="152399"/>
                  </a:lnTo>
                  <a:lnTo>
                    <a:pt x="2977053" y="228599"/>
                  </a:lnTo>
                  <a:lnTo>
                    <a:pt x="2977734" y="266699"/>
                  </a:lnTo>
                  <a:lnTo>
                    <a:pt x="2968834" y="317499"/>
                  </a:lnTo>
                  <a:lnTo>
                    <a:pt x="2950364" y="368299"/>
                  </a:lnTo>
                  <a:lnTo>
                    <a:pt x="2936604" y="393699"/>
                  </a:lnTo>
                  <a:lnTo>
                    <a:pt x="2921952" y="406399"/>
                  </a:lnTo>
                  <a:lnTo>
                    <a:pt x="2891659" y="457199"/>
                  </a:lnTo>
                  <a:lnTo>
                    <a:pt x="2858307" y="457199"/>
                  </a:lnTo>
                  <a:lnTo>
                    <a:pt x="2878250" y="431799"/>
                  </a:lnTo>
                  <a:lnTo>
                    <a:pt x="2897237" y="406399"/>
                  </a:lnTo>
                  <a:lnTo>
                    <a:pt x="2914904" y="380999"/>
                  </a:lnTo>
                  <a:lnTo>
                    <a:pt x="2930887" y="355599"/>
                  </a:lnTo>
                  <a:lnTo>
                    <a:pt x="2948052" y="317499"/>
                  </a:lnTo>
                  <a:lnTo>
                    <a:pt x="2956041" y="266699"/>
                  </a:lnTo>
                  <a:lnTo>
                    <a:pt x="2955172" y="228599"/>
                  </a:lnTo>
                  <a:lnTo>
                    <a:pt x="2945761" y="177799"/>
                  </a:lnTo>
                  <a:lnTo>
                    <a:pt x="2935245" y="152399"/>
                  </a:lnTo>
                  <a:lnTo>
                    <a:pt x="2922985" y="114299"/>
                  </a:lnTo>
                  <a:lnTo>
                    <a:pt x="2909382" y="88899"/>
                  </a:lnTo>
                  <a:close/>
                </a:path>
                <a:path w="3384550" h="3314700">
                  <a:moveTo>
                    <a:pt x="3018280" y="406399"/>
                  </a:moveTo>
                  <a:lnTo>
                    <a:pt x="3089460" y="406399"/>
                  </a:lnTo>
                  <a:lnTo>
                    <a:pt x="3119538" y="419099"/>
                  </a:lnTo>
                  <a:lnTo>
                    <a:pt x="2997587" y="419099"/>
                  </a:lnTo>
                  <a:lnTo>
                    <a:pt x="3018280" y="406399"/>
                  </a:lnTo>
                  <a:close/>
                </a:path>
                <a:path w="3384550" h="3314700">
                  <a:moveTo>
                    <a:pt x="2864862" y="0"/>
                  </a:moveTo>
                  <a:lnTo>
                    <a:pt x="2882103" y="12699"/>
                  </a:lnTo>
                  <a:lnTo>
                    <a:pt x="2890287" y="25399"/>
                  </a:lnTo>
                  <a:lnTo>
                    <a:pt x="2898388" y="25399"/>
                  </a:lnTo>
                  <a:lnTo>
                    <a:pt x="2930567" y="50799"/>
                  </a:lnTo>
                  <a:lnTo>
                    <a:pt x="2963484" y="76199"/>
                  </a:lnTo>
                  <a:lnTo>
                    <a:pt x="2997704" y="101599"/>
                  </a:lnTo>
                  <a:lnTo>
                    <a:pt x="3033792" y="126999"/>
                  </a:lnTo>
                  <a:lnTo>
                    <a:pt x="3058801" y="139699"/>
                  </a:lnTo>
                  <a:lnTo>
                    <a:pt x="3084046" y="139699"/>
                  </a:lnTo>
                  <a:lnTo>
                    <a:pt x="3109529" y="152399"/>
                  </a:lnTo>
                  <a:lnTo>
                    <a:pt x="3212980" y="152399"/>
                  </a:lnTo>
                  <a:lnTo>
                    <a:pt x="3193275" y="165099"/>
                  </a:lnTo>
                  <a:lnTo>
                    <a:pt x="3078566" y="165099"/>
                  </a:lnTo>
                  <a:lnTo>
                    <a:pt x="3023855" y="139699"/>
                  </a:lnTo>
                  <a:lnTo>
                    <a:pt x="2976301" y="114299"/>
                  </a:lnTo>
                  <a:lnTo>
                    <a:pt x="2931605" y="88899"/>
                  </a:lnTo>
                  <a:lnTo>
                    <a:pt x="2909382" y="88899"/>
                  </a:lnTo>
                  <a:lnTo>
                    <a:pt x="2894839" y="63499"/>
                  </a:lnTo>
                  <a:lnTo>
                    <a:pt x="2887634" y="38099"/>
                  </a:lnTo>
                  <a:lnTo>
                    <a:pt x="2880258" y="25399"/>
                  </a:lnTo>
                  <a:lnTo>
                    <a:pt x="2864862" y="0"/>
                  </a:lnTo>
                  <a:close/>
                </a:path>
                <a:path w="3384550" h="3314700">
                  <a:moveTo>
                    <a:pt x="3237976" y="126999"/>
                  </a:moveTo>
                  <a:lnTo>
                    <a:pt x="3281678" y="126999"/>
                  </a:lnTo>
                  <a:lnTo>
                    <a:pt x="3259573" y="139699"/>
                  </a:lnTo>
                  <a:lnTo>
                    <a:pt x="3236635" y="152399"/>
                  </a:lnTo>
                  <a:lnTo>
                    <a:pt x="3152928" y="152399"/>
                  </a:lnTo>
                  <a:lnTo>
                    <a:pt x="3170723" y="139699"/>
                  </a:lnTo>
                  <a:lnTo>
                    <a:pt x="3206688" y="139699"/>
                  </a:lnTo>
                  <a:lnTo>
                    <a:pt x="3237976" y="126999"/>
                  </a:lnTo>
                  <a:close/>
                </a:path>
              </a:pathLst>
            </a:custGeom>
            <a:solidFill>
              <a:srgbClr val="A29A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0703" y="2649527"/>
              <a:ext cx="11081983" cy="57054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434756" rIns="0" bIns="0" rtlCol="0" vert="horz">
            <a:spAutoFit/>
          </a:bodyPr>
          <a:lstStyle/>
          <a:p>
            <a:pPr marL="1913255">
              <a:lnSpc>
                <a:spcPct val="100000"/>
              </a:lnSpc>
              <a:spcBef>
                <a:spcPts val="125"/>
              </a:spcBef>
            </a:pPr>
            <a:r>
              <a:rPr dirty="0" sz="8750" spc="-1785" i="1">
                <a:latin typeface="Georgia"/>
                <a:cs typeface="Georgia"/>
              </a:rPr>
              <a:t>/soual</a:t>
            </a:r>
            <a:r>
              <a:rPr dirty="0" sz="8750" spc="-145" i="1">
                <a:latin typeface="Georgia"/>
                <a:cs typeface="Georgia"/>
              </a:rPr>
              <a:t> </a:t>
            </a:r>
            <a:r>
              <a:rPr dirty="0" sz="8750" spc="-1925" i="1">
                <a:latin typeface="Georgia"/>
                <a:cs typeface="Georgia"/>
              </a:rPr>
              <a:t>29oulzo</a:t>
            </a:r>
            <a:endParaRPr sz="8750">
              <a:latin typeface="Georgia"/>
              <a:cs typeface="Georgia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2400484" y="1756944"/>
            <a:ext cx="4194175" cy="4114800"/>
          </a:xfrm>
          <a:custGeom>
            <a:avLst/>
            <a:gdLst/>
            <a:ahLst/>
            <a:cxnLst/>
            <a:rect l="l" t="t" r="r" b="b"/>
            <a:pathLst>
              <a:path w="4194175" h="4114800">
                <a:moveTo>
                  <a:pt x="674053" y="800100"/>
                </a:moveTo>
                <a:lnTo>
                  <a:pt x="549041" y="800100"/>
                </a:lnTo>
                <a:lnTo>
                  <a:pt x="458384" y="825500"/>
                </a:lnTo>
                <a:lnTo>
                  <a:pt x="415151" y="838200"/>
                </a:lnTo>
                <a:lnTo>
                  <a:pt x="374285" y="850900"/>
                </a:lnTo>
                <a:lnTo>
                  <a:pt x="336510" y="876300"/>
                </a:lnTo>
                <a:lnTo>
                  <a:pt x="302554" y="914400"/>
                </a:lnTo>
                <a:lnTo>
                  <a:pt x="273143" y="939800"/>
                </a:lnTo>
                <a:lnTo>
                  <a:pt x="249003" y="977900"/>
                </a:lnTo>
                <a:lnTo>
                  <a:pt x="230861" y="1016000"/>
                </a:lnTo>
                <a:lnTo>
                  <a:pt x="219443" y="1054100"/>
                </a:lnTo>
                <a:lnTo>
                  <a:pt x="215476" y="1092200"/>
                </a:lnTo>
                <a:lnTo>
                  <a:pt x="215476" y="4114800"/>
                </a:lnTo>
                <a:lnTo>
                  <a:pt x="242665" y="4114800"/>
                </a:lnTo>
                <a:lnTo>
                  <a:pt x="242665" y="1092200"/>
                </a:lnTo>
                <a:lnTo>
                  <a:pt x="247541" y="1054100"/>
                </a:lnTo>
                <a:lnTo>
                  <a:pt x="261386" y="1003300"/>
                </a:lnTo>
                <a:lnTo>
                  <a:pt x="283020" y="965200"/>
                </a:lnTo>
                <a:lnTo>
                  <a:pt x="311263" y="939800"/>
                </a:lnTo>
                <a:lnTo>
                  <a:pt x="344938" y="901700"/>
                </a:lnTo>
                <a:lnTo>
                  <a:pt x="382864" y="889000"/>
                </a:lnTo>
                <a:lnTo>
                  <a:pt x="423864" y="863600"/>
                </a:lnTo>
                <a:lnTo>
                  <a:pt x="553511" y="825500"/>
                </a:lnTo>
                <a:lnTo>
                  <a:pt x="776259" y="825500"/>
                </a:lnTo>
                <a:lnTo>
                  <a:pt x="726232" y="812800"/>
                </a:lnTo>
                <a:lnTo>
                  <a:pt x="699034" y="812800"/>
                </a:lnTo>
                <a:lnTo>
                  <a:pt x="674053" y="800100"/>
                </a:lnTo>
                <a:close/>
              </a:path>
              <a:path w="4194175" h="4114800">
                <a:moveTo>
                  <a:pt x="776259" y="825500"/>
                </a:moveTo>
                <a:lnTo>
                  <a:pt x="674050" y="825500"/>
                </a:lnTo>
                <a:lnTo>
                  <a:pt x="699035" y="838200"/>
                </a:lnTo>
                <a:lnTo>
                  <a:pt x="699035" y="1333500"/>
                </a:lnTo>
                <a:lnTo>
                  <a:pt x="681992" y="1333500"/>
                </a:lnTo>
                <a:lnTo>
                  <a:pt x="659800" y="1346200"/>
                </a:lnTo>
                <a:lnTo>
                  <a:pt x="633885" y="1346200"/>
                </a:lnTo>
                <a:lnTo>
                  <a:pt x="605675" y="1371600"/>
                </a:lnTo>
                <a:lnTo>
                  <a:pt x="576597" y="1384300"/>
                </a:lnTo>
                <a:lnTo>
                  <a:pt x="548078" y="1422400"/>
                </a:lnTo>
                <a:lnTo>
                  <a:pt x="521545" y="1460500"/>
                </a:lnTo>
                <a:lnTo>
                  <a:pt x="498423" y="1498600"/>
                </a:lnTo>
                <a:lnTo>
                  <a:pt x="480142" y="1562100"/>
                </a:lnTo>
                <a:lnTo>
                  <a:pt x="468126" y="1625600"/>
                </a:lnTo>
                <a:lnTo>
                  <a:pt x="463804" y="1701800"/>
                </a:lnTo>
                <a:lnTo>
                  <a:pt x="463804" y="3873500"/>
                </a:lnTo>
                <a:lnTo>
                  <a:pt x="490984" y="3873500"/>
                </a:lnTo>
                <a:lnTo>
                  <a:pt x="490984" y="1701800"/>
                </a:lnTo>
                <a:lnTo>
                  <a:pt x="495497" y="1625600"/>
                </a:lnTo>
                <a:lnTo>
                  <a:pt x="507957" y="1562100"/>
                </a:lnTo>
                <a:lnTo>
                  <a:pt x="526740" y="1498600"/>
                </a:lnTo>
                <a:lnTo>
                  <a:pt x="550224" y="1460500"/>
                </a:lnTo>
                <a:lnTo>
                  <a:pt x="576789" y="1422400"/>
                </a:lnTo>
                <a:lnTo>
                  <a:pt x="632668" y="1384300"/>
                </a:lnTo>
                <a:lnTo>
                  <a:pt x="658740" y="1371600"/>
                </a:lnTo>
                <a:lnTo>
                  <a:pt x="681403" y="1358900"/>
                </a:lnTo>
                <a:lnTo>
                  <a:pt x="726231" y="1358900"/>
                </a:lnTo>
                <a:lnTo>
                  <a:pt x="726231" y="838200"/>
                </a:lnTo>
                <a:lnTo>
                  <a:pt x="800195" y="838200"/>
                </a:lnTo>
                <a:lnTo>
                  <a:pt x="776259" y="825500"/>
                </a:lnTo>
                <a:close/>
              </a:path>
              <a:path w="4194175" h="4114800">
                <a:moveTo>
                  <a:pt x="726231" y="1358900"/>
                </a:moveTo>
                <a:lnTo>
                  <a:pt x="699035" y="1358900"/>
                </a:lnTo>
                <a:lnTo>
                  <a:pt x="699035" y="3441700"/>
                </a:lnTo>
                <a:lnTo>
                  <a:pt x="726231" y="3441700"/>
                </a:lnTo>
                <a:lnTo>
                  <a:pt x="726231" y="1358900"/>
                </a:lnTo>
                <a:close/>
              </a:path>
              <a:path w="4194175" h="4114800">
                <a:moveTo>
                  <a:pt x="800195" y="838200"/>
                </a:moveTo>
                <a:lnTo>
                  <a:pt x="726231" y="838200"/>
                </a:lnTo>
                <a:lnTo>
                  <a:pt x="773738" y="850900"/>
                </a:lnTo>
                <a:lnTo>
                  <a:pt x="819351" y="876300"/>
                </a:lnTo>
                <a:lnTo>
                  <a:pt x="863431" y="901700"/>
                </a:lnTo>
                <a:lnTo>
                  <a:pt x="906338" y="914400"/>
                </a:lnTo>
                <a:lnTo>
                  <a:pt x="948432" y="939800"/>
                </a:lnTo>
                <a:lnTo>
                  <a:pt x="990073" y="977900"/>
                </a:lnTo>
                <a:lnTo>
                  <a:pt x="1009221" y="952500"/>
                </a:lnTo>
                <a:lnTo>
                  <a:pt x="1002148" y="939800"/>
                </a:lnTo>
                <a:lnTo>
                  <a:pt x="984509" y="914400"/>
                </a:lnTo>
                <a:lnTo>
                  <a:pt x="958861" y="914400"/>
                </a:lnTo>
                <a:lnTo>
                  <a:pt x="915028" y="889000"/>
                </a:lnTo>
                <a:lnTo>
                  <a:pt x="870253" y="863600"/>
                </a:lnTo>
                <a:lnTo>
                  <a:pt x="824131" y="850900"/>
                </a:lnTo>
                <a:lnTo>
                  <a:pt x="800195" y="838200"/>
                </a:lnTo>
                <a:close/>
              </a:path>
              <a:path w="4194175" h="4114800">
                <a:moveTo>
                  <a:pt x="881562" y="673100"/>
                </a:moveTo>
                <a:lnTo>
                  <a:pt x="853243" y="673100"/>
                </a:lnTo>
                <a:lnTo>
                  <a:pt x="871474" y="723900"/>
                </a:lnTo>
                <a:lnTo>
                  <a:pt x="893076" y="787400"/>
                </a:lnTo>
                <a:lnTo>
                  <a:pt x="916125" y="838200"/>
                </a:lnTo>
                <a:lnTo>
                  <a:pt x="938694" y="876300"/>
                </a:lnTo>
                <a:lnTo>
                  <a:pt x="958861" y="914400"/>
                </a:lnTo>
                <a:lnTo>
                  <a:pt x="984509" y="914400"/>
                </a:lnTo>
                <a:lnTo>
                  <a:pt x="959968" y="863600"/>
                </a:lnTo>
                <a:lnTo>
                  <a:pt x="932188" y="800100"/>
                </a:lnTo>
                <a:lnTo>
                  <a:pt x="904831" y="736600"/>
                </a:lnTo>
                <a:lnTo>
                  <a:pt x="881562" y="673100"/>
                </a:lnTo>
                <a:close/>
              </a:path>
              <a:path w="4194175" h="4114800">
                <a:moveTo>
                  <a:pt x="3618694" y="635000"/>
                </a:moveTo>
                <a:lnTo>
                  <a:pt x="1331680" y="647700"/>
                </a:lnTo>
                <a:lnTo>
                  <a:pt x="699034" y="647700"/>
                </a:lnTo>
                <a:lnTo>
                  <a:pt x="699034" y="812800"/>
                </a:lnTo>
                <a:lnTo>
                  <a:pt x="726232" y="812800"/>
                </a:lnTo>
                <a:lnTo>
                  <a:pt x="726232" y="673100"/>
                </a:lnTo>
                <a:lnTo>
                  <a:pt x="881562" y="673100"/>
                </a:lnTo>
                <a:lnTo>
                  <a:pt x="3618827" y="660400"/>
                </a:lnTo>
                <a:lnTo>
                  <a:pt x="3618761" y="647700"/>
                </a:lnTo>
                <a:lnTo>
                  <a:pt x="3618694" y="635000"/>
                </a:lnTo>
                <a:close/>
              </a:path>
              <a:path w="4194175" h="4114800">
                <a:moveTo>
                  <a:pt x="664" y="76200"/>
                </a:moveTo>
                <a:lnTo>
                  <a:pt x="0" y="76200"/>
                </a:lnTo>
                <a:lnTo>
                  <a:pt x="24789" y="101600"/>
                </a:lnTo>
                <a:lnTo>
                  <a:pt x="33000" y="114300"/>
                </a:lnTo>
                <a:lnTo>
                  <a:pt x="64067" y="152400"/>
                </a:lnTo>
                <a:lnTo>
                  <a:pt x="93938" y="190500"/>
                </a:lnTo>
                <a:lnTo>
                  <a:pt x="121830" y="228600"/>
                </a:lnTo>
                <a:lnTo>
                  <a:pt x="146957" y="279400"/>
                </a:lnTo>
                <a:lnTo>
                  <a:pt x="166471" y="317500"/>
                </a:lnTo>
                <a:lnTo>
                  <a:pt x="177942" y="368300"/>
                </a:lnTo>
                <a:lnTo>
                  <a:pt x="181587" y="406400"/>
                </a:lnTo>
                <a:lnTo>
                  <a:pt x="177619" y="457200"/>
                </a:lnTo>
                <a:lnTo>
                  <a:pt x="166255" y="508000"/>
                </a:lnTo>
                <a:lnTo>
                  <a:pt x="152383" y="546100"/>
                </a:lnTo>
                <a:lnTo>
                  <a:pt x="136448" y="584200"/>
                </a:lnTo>
                <a:lnTo>
                  <a:pt x="118923" y="622300"/>
                </a:lnTo>
                <a:lnTo>
                  <a:pt x="100280" y="660400"/>
                </a:lnTo>
                <a:lnTo>
                  <a:pt x="84818" y="685800"/>
                </a:lnTo>
                <a:lnTo>
                  <a:pt x="77189" y="698500"/>
                </a:lnTo>
                <a:lnTo>
                  <a:pt x="69800" y="723900"/>
                </a:lnTo>
                <a:lnTo>
                  <a:pt x="117483" y="673100"/>
                </a:lnTo>
                <a:lnTo>
                  <a:pt x="153570" y="647700"/>
                </a:lnTo>
                <a:lnTo>
                  <a:pt x="190465" y="622300"/>
                </a:lnTo>
                <a:lnTo>
                  <a:pt x="150351" y="622300"/>
                </a:lnTo>
                <a:lnTo>
                  <a:pt x="161661" y="596900"/>
                </a:lnTo>
                <a:lnTo>
                  <a:pt x="182834" y="546100"/>
                </a:lnTo>
                <a:lnTo>
                  <a:pt x="192189" y="508000"/>
                </a:lnTo>
                <a:lnTo>
                  <a:pt x="204618" y="457200"/>
                </a:lnTo>
                <a:lnTo>
                  <a:pt x="208694" y="406400"/>
                </a:lnTo>
                <a:lnTo>
                  <a:pt x="204428" y="355600"/>
                </a:lnTo>
                <a:lnTo>
                  <a:pt x="191829" y="317500"/>
                </a:lnTo>
                <a:lnTo>
                  <a:pt x="170904" y="266700"/>
                </a:lnTo>
                <a:lnTo>
                  <a:pt x="154889" y="241300"/>
                </a:lnTo>
                <a:lnTo>
                  <a:pt x="137718" y="203200"/>
                </a:lnTo>
                <a:lnTo>
                  <a:pt x="119652" y="177800"/>
                </a:lnTo>
                <a:lnTo>
                  <a:pt x="100947" y="152400"/>
                </a:lnTo>
                <a:lnTo>
                  <a:pt x="143467" y="152400"/>
                </a:lnTo>
                <a:lnTo>
                  <a:pt x="106311" y="127000"/>
                </a:lnTo>
                <a:lnTo>
                  <a:pt x="69641" y="114300"/>
                </a:lnTo>
                <a:lnTo>
                  <a:pt x="35112" y="88900"/>
                </a:lnTo>
                <a:lnTo>
                  <a:pt x="17902" y="88900"/>
                </a:lnTo>
                <a:lnTo>
                  <a:pt x="664" y="76200"/>
                </a:lnTo>
                <a:close/>
              </a:path>
              <a:path w="4194175" h="4114800">
                <a:moveTo>
                  <a:pt x="532654" y="533400"/>
                </a:moveTo>
                <a:lnTo>
                  <a:pt x="426338" y="533400"/>
                </a:lnTo>
                <a:lnTo>
                  <a:pt x="449669" y="546100"/>
                </a:lnTo>
                <a:lnTo>
                  <a:pt x="473175" y="546100"/>
                </a:lnTo>
                <a:lnTo>
                  <a:pt x="496853" y="558800"/>
                </a:lnTo>
                <a:lnTo>
                  <a:pt x="536607" y="571500"/>
                </a:lnTo>
                <a:lnTo>
                  <a:pt x="613578" y="596900"/>
                </a:lnTo>
                <a:lnTo>
                  <a:pt x="651227" y="622300"/>
                </a:lnTo>
                <a:lnTo>
                  <a:pt x="663303" y="622300"/>
                </a:lnTo>
                <a:lnTo>
                  <a:pt x="675464" y="635000"/>
                </a:lnTo>
                <a:lnTo>
                  <a:pt x="700207" y="647700"/>
                </a:lnTo>
                <a:lnTo>
                  <a:pt x="707184" y="647700"/>
                </a:lnTo>
                <a:lnTo>
                  <a:pt x="679045" y="609600"/>
                </a:lnTo>
                <a:lnTo>
                  <a:pt x="665320" y="596900"/>
                </a:lnTo>
                <a:lnTo>
                  <a:pt x="651835" y="571500"/>
                </a:lnTo>
                <a:lnTo>
                  <a:pt x="610504" y="571500"/>
                </a:lnTo>
                <a:lnTo>
                  <a:pt x="585498" y="558800"/>
                </a:lnTo>
                <a:lnTo>
                  <a:pt x="559510" y="546100"/>
                </a:lnTo>
                <a:lnTo>
                  <a:pt x="532654" y="533400"/>
                </a:lnTo>
                <a:close/>
              </a:path>
              <a:path w="4194175" h="4114800">
                <a:moveTo>
                  <a:pt x="4194036" y="177800"/>
                </a:moveTo>
                <a:lnTo>
                  <a:pt x="1088477" y="177800"/>
                </a:lnTo>
                <a:lnTo>
                  <a:pt x="1047922" y="190500"/>
                </a:lnTo>
                <a:lnTo>
                  <a:pt x="1010222" y="203200"/>
                </a:lnTo>
                <a:lnTo>
                  <a:pt x="975591" y="228600"/>
                </a:lnTo>
                <a:lnTo>
                  <a:pt x="944239" y="266700"/>
                </a:lnTo>
                <a:lnTo>
                  <a:pt x="916380" y="292100"/>
                </a:lnTo>
                <a:lnTo>
                  <a:pt x="892225" y="330200"/>
                </a:lnTo>
                <a:lnTo>
                  <a:pt x="871987" y="381000"/>
                </a:lnTo>
                <a:lnTo>
                  <a:pt x="855877" y="419100"/>
                </a:lnTo>
                <a:lnTo>
                  <a:pt x="844107" y="457200"/>
                </a:lnTo>
                <a:lnTo>
                  <a:pt x="836889" y="508000"/>
                </a:lnTo>
                <a:lnTo>
                  <a:pt x="834436" y="558800"/>
                </a:lnTo>
                <a:lnTo>
                  <a:pt x="835256" y="571500"/>
                </a:lnTo>
                <a:lnTo>
                  <a:pt x="837604" y="596900"/>
                </a:lnTo>
                <a:lnTo>
                  <a:pt x="841318" y="622300"/>
                </a:lnTo>
                <a:lnTo>
                  <a:pt x="846234" y="647700"/>
                </a:lnTo>
                <a:lnTo>
                  <a:pt x="874154" y="647700"/>
                </a:lnTo>
                <a:lnTo>
                  <a:pt x="868928" y="622300"/>
                </a:lnTo>
                <a:lnTo>
                  <a:pt x="864987" y="596900"/>
                </a:lnTo>
                <a:lnTo>
                  <a:pt x="862499" y="571500"/>
                </a:lnTo>
                <a:lnTo>
                  <a:pt x="861632" y="558800"/>
                </a:lnTo>
                <a:lnTo>
                  <a:pt x="863950" y="508000"/>
                </a:lnTo>
                <a:lnTo>
                  <a:pt x="870870" y="469900"/>
                </a:lnTo>
                <a:lnTo>
                  <a:pt x="882339" y="431800"/>
                </a:lnTo>
                <a:lnTo>
                  <a:pt x="898306" y="381000"/>
                </a:lnTo>
                <a:lnTo>
                  <a:pt x="918719" y="342900"/>
                </a:lnTo>
                <a:lnTo>
                  <a:pt x="943527" y="304800"/>
                </a:lnTo>
                <a:lnTo>
                  <a:pt x="972678" y="266700"/>
                </a:lnTo>
                <a:lnTo>
                  <a:pt x="1006120" y="241300"/>
                </a:lnTo>
                <a:lnTo>
                  <a:pt x="1043801" y="215900"/>
                </a:lnTo>
                <a:lnTo>
                  <a:pt x="1085671" y="203200"/>
                </a:lnTo>
                <a:lnTo>
                  <a:pt x="4194036" y="203200"/>
                </a:lnTo>
                <a:lnTo>
                  <a:pt x="4194036" y="177800"/>
                </a:lnTo>
                <a:close/>
              </a:path>
              <a:path w="4194175" h="4114800">
                <a:moveTo>
                  <a:pt x="3842835" y="419100"/>
                </a:moveTo>
                <a:lnTo>
                  <a:pt x="1602449" y="419100"/>
                </a:lnTo>
                <a:lnTo>
                  <a:pt x="1537066" y="431800"/>
                </a:lnTo>
                <a:lnTo>
                  <a:pt x="1481904" y="444500"/>
                </a:lnTo>
                <a:lnTo>
                  <a:pt x="1436096" y="469900"/>
                </a:lnTo>
                <a:lnTo>
                  <a:pt x="1398774" y="495300"/>
                </a:lnTo>
                <a:lnTo>
                  <a:pt x="1369069" y="520700"/>
                </a:lnTo>
                <a:lnTo>
                  <a:pt x="1329038" y="571500"/>
                </a:lnTo>
                <a:lnTo>
                  <a:pt x="1309058" y="622300"/>
                </a:lnTo>
                <a:lnTo>
                  <a:pt x="1304417" y="647700"/>
                </a:lnTo>
                <a:lnTo>
                  <a:pt x="1331680" y="647700"/>
                </a:lnTo>
                <a:lnTo>
                  <a:pt x="1336771" y="622300"/>
                </a:lnTo>
                <a:lnTo>
                  <a:pt x="1345646" y="596900"/>
                </a:lnTo>
                <a:lnTo>
                  <a:pt x="1378947" y="546100"/>
                </a:lnTo>
                <a:lnTo>
                  <a:pt x="1439991" y="495300"/>
                </a:lnTo>
                <a:lnTo>
                  <a:pt x="1483542" y="469900"/>
                </a:lnTo>
                <a:lnTo>
                  <a:pt x="1537181" y="457200"/>
                </a:lnTo>
                <a:lnTo>
                  <a:pt x="1601958" y="444500"/>
                </a:lnTo>
                <a:lnTo>
                  <a:pt x="3842835" y="444500"/>
                </a:lnTo>
                <a:lnTo>
                  <a:pt x="3842835" y="419100"/>
                </a:lnTo>
                <a:close/>
              </a:path>
              <a:path w="4194175" h="4114800">
                <a:moveTo>
                  <a:pt x="428206" y="508000"/>
                </a:moveTo>
                <a:lnTo>
                  <a:pt x="365375" y="508000"/>
                </a:lnTo>
                <a:lnTo>
                  <a:pt x="255661" y="546100"/>
                </a:lnTo>
                <a:lnTo>
                  <a:pt x="227592" y="558800"/>
                </a:lnTo>
                <a:lnTo>
                  <a:pt x="200674" y="584200"/>
                </a:lnTo>
                <a:lnTo>
                  <a:pt x="174922" y="596900"/>
                </a:lnTo>
                <a:lnTo>
                  <a:pt x="150351" y="622300"/>
                </a:lnTo>
                <a:lnTo>
                  <a:pt x="190465" y="622300"/>
                </a:lnTo>
                <a:lnTo>
                  <a:pt x="228647" y="596900"/>
                </a:lnTo>
                <a:lnTo>
                  <a:pt x="268597" y="571500"/>
                </a:lnTo>
                <a:lnTo>
                  <a:pt x="335173" y="546100"/>
                </a:lnTo>
                <a:lnTo>
                  <a:pt x="368995" y="546100"/>
                </a:lnTo>
                <a:lnTo>
                  <a:pt x="403183" y="533400"/>
                </a:lnTo>
                <a:lnTo>
                  <a:pt x="532654" y="533400"/>
                </a:lnTo>
                <a:lnTo>
                  <a:pt x="505044" y="520700"/>
                </a:lnTo>
                <a:lnTo>
                  <a:pt x="453586" y="520700"/>
                </a:lnTo>
                <a:lnTo>
                  <a:pt x="428206" y="508000"/>
                </a:lnTo>
                <a:close/>
              </a:path>
              <a:path w="4194175" h="4114800">
                <a:moveTo>
                  <a:pt x="588540" y="114300"/>
                </a:moveTo>
                <a:lnTo>
                  <a:pt x="561000" y="114300"/>
                </a:lnTo>
                <a:lnTo>
                  <a:pt x="549109" y="139700"/>
                </a:lnTo>
                <a:lnTo>
                  <a:pt x="526975" y="190500"/>
                </a:lnTo>
                <a:lnTo>
                  <a:pt x="506273" y="266700"/>
                </a:lnTo>
                <a:lnTo>
                  <a:pt x="502746" y="317500"/>
                </a:lnTo>
                <a:lnTo>
                  <a:pt x="506821" y="368300"/>
                </a:lnTo>
                <a:lnTo>
                  <a:pt x="518492" y="406400"/>
                </a:lnTo>
                <a:lnTo>
                  <a:pt x="537753" y="457200"/>
                </a:lnTo>
                <a:lnTo>
                  <a:pt x="554805" y="482600"/>
                </a:lnTo>
                <a:lnTo>
                  <a:pt x="572962" y="520700"/>
                </a:lnTo>
                <a:lnTo>
                  <a:pt x="610504" y="571500"/>
                </a:lnTo>
                <a:lnTo>
                  <a:pt x="651835" y="571500"/>
                </a:lnTo>
                <a:lnTo>
                  <a:pt x="627121" y="546100"/>
                </a:lnTo>
                <a:lnTo>
                  <a:pt x="603591" y="508000"/>
                </a:lnTo>
                <a:lnTo>
                  <a:pt x="561889" y="444500"/>
                </a:lnTo>
                <a:lnTo>
                  <a:pt x="543949" y="406400"/>
                </a:lnTo>
                <a:lnTo>
                  <a:pt x="533337" y="355600"/>
                </a:lnTo>
                <a:lnTo>
                  <a:pt x="529852" y="317500"/>
                </a:lnTo>
                <a:lnTo>
                  <a:pt x="533292" y="266700"/>
                </a:lnTo>
                <a:lnTo>
                  <a:pt x="543456" y="228600"/>
                </a:lnTo>
                <a:lnTo>
                  <a:pt x="556489" y="190500"/>
                </a:lnTo>
                <a:lnTo>
                  <a:pt x="571683" y="152400"/>
                </a:lnTo>
                <a:lnTo>
                  <a:pt x="588540" y="114300"/>
                </a:lnTo>
                <a:close/>
              </a:path>
              <a:path w="4194175" h="4114800">
                <a:moveTo>
                  <a:pt x="378876" y="203200"/>
                </a:moveTo>
                <a:lnTo>
                  <a:pt x="236721" y="203200"/>
                </a:lnTo>
                <a:lnTo>
                  <a:pt x="260972" y="215900"/>
                </a:lnTo>
                <a:lnTo>
                  <a:pt x="343998" y="215900"/>
                </a:lnTo>
                <a:lnTo>
                  <a:pt x="378876" y="203200"/>
                </a:lnTo>
                <a:close/>
              </a:path>
              <a:path w="4194175" h="4114800">
                <a:moveTo>
                  <a:pt x="143467" y="152400"/>
                </a:moveTo>
                <a:lnTo>
                  <a:pt x="100947" y="152400"/>
                </a:lnTo>
                <a:lnTo>
                  <a:pt x="127167" y="165100"/>
                </a:lnTo>
                <a:lnTo>
                  <a:pt x="154560" y="177800"/>
                </a:lnTo>
                <a:lnTo>
                  <a:pt x="182986" y="190500"/>
                </a:lnTo>
                <a:lnTo>
                  <a:pt x="212302" y="203200"/>
                </a:lnTo>
                <a:lnTo>
                  <a:pt x="413142" y="203200"/>
                </a:lnTo>
                <a:lnTo>
                  <a:pt x="429909" y="190500"/>
                </a:lnTo>
                <a:lnTo>
                  <a:pt x="264670" y="190500"/>
                </a:lnTo>
                <a:lnTo>
                  <a:pt x="242463" y="177800"/>
                </a:lnTo>
                <a:lnTo>
                  <a:pt x="220099" y="177800"/>
                </a:lnTo>
                <a:lnTo>
                  <a:pt x="143467" y="152400"/>
                </a:lnTo>
                <a:close/>
              </a:path>
              <a:path w="4194175" h="4114800">
                <a:moveTo>
                  <a:pt x="643712" y="0"/>
                </a:moveTo>
                <a:lnTo>
                  <a:pt x="622345" y="25400"/>
                </a:lnTo>
                <a:lnTo>
                  <a:pt x="612203" y="38100"/>
                </a:lnTo>
                <a:lnTo>
                  <a:pt x="602164" y="38100"/>
                </a:lnTo>
                <a:lnTo>
                  <a:pt x="562286" y="76200"/>
                </a:lnTo>
                <a:lnTo>
                  <a:pt x="521494" y="101600"/>
                </a:lnTo>
                <a:lnTo>
                  <a:pt x="479086" y="127000"/>
                </a:lnTo>
                <a:lnTo>
                  <a:pt x="434363" y="152400"/>
                </a:lnTo>
                <a:lnTo>
                  <a:pt x="403370" y="177800"/>
                </a:lnTo>
                <a:lnTo>
                  <a:pt x="372085" y="177800"/>
                </a:lnTo>
                <a:lnTo>
                  <a:pt x="340505" y="190500"/>
                </a:lnTo>
                <a:lnTo>
                  <a:pt x="429909" y="190500"/>
                </a:lnTo>
                <a:lnTo>
                  <a:pt x="446677" y="177800"/>
                </a:lnTo>
                <a:lnTo>
                  <a:pt x="476700" y="165100"/>
                </a:lnTo>
                <a:lnTo>
                  <a:pt x="505609" y="152400"/>
                </a:lnTo>
                <a:lnTo>
                  <a:pt x="533634" y="127000"/>
                </a:lnTo>
                <a:lnTo>
                  <a:pt x="561000" y="114300"/>
                </a:lnTo>
                <a:lnTo>
                  <a:pt x="588540" y="114300"/>
                </a:lnTo>
                <a:lnTo>
                  <a:pt x="606563" y="76200"/>
                </a:lnTo>
                <a:lnTo>
                  <a:pt x="615491" y="63500"/>
                </a:lnTo>
                <a:lnTo>
                  <a:pt x="624632" y="38100"/>
                </a:lnTo>
                <a:lnTo>
                  <a:pt x="643712" y="0"/>
                </a:lnTo>
                <a:close/>
              </a:path>
            </a:pathLst>
          </a:custGeom>
          <a:solidFill>
            <a:srgbClr val="A29A75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833523" y="1756944"/>
            <a:ext cx="16592550" cy="5802630"/>
            <a:chOff x="833523" y="1756944"/>
            <a:chExt cx="16592550" cy="5802630"/>
          </a:xfrm>
        </p:grpSpPr>
        <p:sp>
          <p:nvSpPr>
            <p:cNvPr id="5" name="object 5" descr=""/>
            <p:cNvSpPr/>
            <p:nvPr/>
          </p:nvSpPr>
          <p:spPr>
            <a:xfrm>
              <a:off x="11693441" y="1756944"/>
              <a:ext cx="4194175" cy="4114800"/>
            </a:xfrm>
            <a:custGeom>
              <a:avLst/>
              <a:gdLst/>
              <a:ahLst/>
              <a:cxnLst/>
              <a:rect l="l" t="t" r="r" b="b"/>
              <a:pathLst>
                <a:path w="4194175" h="4114800">
                  <a:moveTo>
                    <a:pt x="3519983" y="800100"/>
                  </a:moveTo>
                  <a:lnTo>
                    <a:pt x="3644994" y="800100"/>
                  </a:lnTo>
                  <a:lnTo>
                    <a:pt x="3735651" y="825500"/>
                  </a:lnTo>
                  <a:lnTo>
                    <a:pt x="3778884" y="838200"/>
                  </a:lnTo>
                  <a:lnTo>
                    <a:pt x="3819751" y="850900"/>
                  </a:lnTo>
                  <a:lnTo>
                    <a:pt x="3857525" y="876300"/>
                  </a:lnTo>
                  <a:lnTo>
                    <a:pt x="3891481" y="914400"/>
                  </a:lnTo>
                  <a:lnTo>
                    <a:pt x="3920892" y="939800"/>
                  </a:lnTo>
                  <a:lnTo>
                    <a:pt x="3945032" y="977900"/>
                  </a:lnTo>
                  <a:lnTo>
                    <a:pt x="3963174" y="1016000"/>
                  </a:lnTo>
                  <a:lnTo>
                    <a:pt x="3974592" y="1054100"/>
                  </a:lnTo>
                  <a:lnTo>
                    <a:pt x="3978559" y="1092200"/>
                  </a:lnTo>
                  <a:lnTo>
                    <a:pt x="3978559" y="4114800"/>
                  </a:lnTo>
                  <a:lnTo>
                    <a:pt x="3951371" y="4114800"/>
                  </a:lnTo>
                  <a:lnTo>
                    <a:pt x="3951371" y="1092200"/>
                  </a:lnTo>
                  <a:lnTo>
                    <a:pt x="3946494" y="1054100"/>
                  </a:lnTo>
                  <a:lnTo>
                    <a:pt x="3932649" y="1003300"/>
                  </a:lnTo>
                  <a:lnTo>
                    <a:pt x="3911016" y="965200"/>
                  </a:lnTo>
                  <a:lnTo>
                    <a:pt x="3882772" y="939800"/>
                  </a:lnTo>
                  <a:lnTo>
                    <a:pt x="3849098" y="901700"/>
                  </a:lnTo>
                  <a:lnTo>
                    <a:pt x="3811171" y="889000"/>
                  </a:lnTo>
                  <a:lnTo>
                    <a:pt x="3770172" y="863600"/>
                  </a:lnTo>
                  <a:lnTo>
                    <a:pt x="3640524" y="825500"/>
                  </a:lnTo>
                  <a:lnTo>
                    <a:pt x="3417776" y="825500"/>
                  </a:lnTo>
                  <a:lnTo>
                    <a:pt x="3467803" y="812800"/>
                  </a:lnTo>
                  <a:lnTo>
                    <a:pt x="3495001" y="812800"/>
                  </a:lnTo>
                  <a:lnTo>
                    <a:pt x="3519983" y="800100"/>
                  </a:lnTo>
                  <a:close/>
                </a:path>
                <a:path w="4194175" h="4114800">
                  <a:moveTo>
                    <a:pt x="3417776" y="825500"/>
                  </a:moveTo>
                  <a:lnTo>
                    <a:pt x="3519985" y="825500"/>
                  </a:lnTo>
                  <a:lnTo>
                    <a:pt x="3495000" y="838200"/>
                  </a:lnTo>
                  <a:lnTo>
                    <a:pt x="3495000" y="1333500"/>
                  </a:lnTo>
                  <a:lnTo>
                    <a:pt x="3512043" y="1333500"/>
                  </a:lnTo>
                  <a:lnTo>
                    <a:pt x="3534236" y="1346200"/>
                  </a:lnTo>
                  <a:lnTo>
                    <a:pt x="3560150" y="1346200"/>
                  </a:lnTo>
                  <a:lnTo>
                    <a:pt x="3588360" y="1371600"/>
                  </a:lnTo>
                  <a:lnTo>
                    <a:pt x="3617438" y="1384300"/>
                  </a:lnTo>
                  <a:lnTo>
                    <a:pt x="3645957" y="1422400"/>
                  </a:lnTo>
                  <a:lnTo>
                    <a:pt x="3672491" y="1460500"/>
                  </a:lnTo>
                  <a:lnTo>
                    <a:pt x="3695612" y="1498600"/>
                  </a:lnTo>
                  <a:lnTo>
                    <a:pt x="3713894" y="1562100"/>
                  </a:lnTo>
                  <a:lnTo>
                    <a:pt x="3725909" y="1625600"/>
                  </a:lnTo>
                  <a:lnTo>
                    <a:pt x="3730232" y="1701800"/>
                  </a:lnTo>
                  <a:lnTo>
                    <a:pt x="3730232" y="3873500"/>
                  </a:lnTo>
                  <a:lnTo>
                    <a:pt x="3703052" y="3873500"/>
                  </a:lnTo>
                  <a:lnTo>
                    <a:pt x="3703052" y="1701800"/>
                  </a:lnTo>
                  <a:lnTo>
                    <a:pt x="3698538" y="1625600"/>
                  </a:lnTo>
                  <a:lnTo>
                    <a:pt x="3686079" y="1562100"/>
                  </a:lnTo>
                  <a:lnTo>
                    <a:pt x="3667296" y="1498600"/>
                  </a:lnTo>
                  <a:lnTo>
                    <a:pt x="3643811" y="1460500"/>
                  </a:lnTo>
                  <a:lnTo>
                    <a:pt x="3617247" y="1422400"/>
                  </a:lnTo>
                  <a:lnTo>
                    <a:pt x="3561367" y="1384300"/>
                  </a:lnTo>
                  <a:lnTo>
                    <a:pt x="3535296" y="1371600"/>
                  </a:lnTo>
                  <a:lnTo>
                    <a:pt x="3512633" y="1358900"/>
                  </a:lnTo>
                  <a:lnTo>
                    <a:pt x="3467804" y="1358900"/>
                  </a:lnTo>
                  <a:lnTo>
                    <a:pt x="3467804" y="838200"/>
                  </a:lnTo>
                  <a:lnTo>
                    <a:pt x="3393840" y="838200"/>
                  </a:lnTo>
                  <a:lnTo>
                    <a:pt x="3417776" y="825500"/>
                  </a:lnTo>
                  <a:close/>
                </a:path>
                <a:path w="4194175" h="4114800">
                  <a:moveTo>
                    <a:pt x="3467804" y="1358900"/>
                  </a:moveTo>
                  <a:lnTo>
                    <a:pt x="3495000" y="1358900"/>
                  </a:lnTo>
                  <a:lnTo>
                    <a:pt x="3495000" y="3441700"/>
                  </a:lnTo>
                  <a:lnTo>
                    <a:pt x="3467804" y="3441700"/>
                  </a:lnTo>
                  <a:lnTo>
                    <a:pt x="3467804" y="1358900"/>
                  </a:lnTo>
                  <a:close/>
                </a:path>
                <a:path w="4194175" h="4114800">
                  <a:moveTo>
                    <a:pt x="3393840" y="838200"/>
                  </a:moveTo>
                  <a:lnTo>
                    <a:pt x="3467804" y="838200"/>
                  </a:lnTo>
                  <a:lnTo>
                    <a:pt x="3420297" y="850900"/>
                  </a:lnTo>
                  <a:lnTo>
                    <a:pt x="3374684" y="876300"/>
                  </a:lnTo>
                  <a:lnTo>
                    <a:pt x="3330604" y="901700"/>
                  </a:lnTo>
                  <a:lnTo>
                    <a:pt x="3287697" y="914400"/>
                  </a:lnTo>
                  <a:lnTo>
                    <a:pt x="3245603" y="939800"/>
                  </a:lnTo>
                  <a:lnTo>
                    <a:pt x="3203962" y="977900"/>
                  </a:lnTo>
                  <a:lnTo>
                    <a:pt x="3184814" y="952500"/>
                  </a:lnTo>
                  <a:lnTo>
                    <a:pt x="3191887" y="939800"/>
                  </a:lnTo>
                  <a:lnTo>
                    <a:pt x="3209526" y="914400"/>
                  </a:lnTo>
                  <a:lnTo>
                    <a:pt x="3235174" y="914400"/>
                  </a:lnTo>
                  <a:lnTo>
                    <a:pt x="3279007" y="889000"/>
                  </a:lnTo>
                  <a:lnTo>
                    <a:pt x="3323782" y="863600"/>
                  </a:lnTo>
                  <a:lnTo>
                    <a:pt x="3369904" y="850900"/>
                  </a:lnTo>
                  <a:lnTo>
                    <a:pt x="3393840" y="838200"/>
                  </a:lnTo>
                  <a:close/>
                </a:path>
                <a:path w="4194175" h="4114800">
                  <a:moveTo>
                    <a:pt x="3312473" y="673100"/>
                  </a:moveTo>
                  <a:lnTo>
                    <a:pt x="3340793" y="673100"/>
                  </a:lnTo>
                  <a:lnTo>
                    <a:pt x="3322562" y="723900"/>
                  </a:lnTo>
                  <a:lnTo>
                    <a:pt x="3300959" y="787400"/>
                  </a:lnTo>
                  <a:lnTo>
                    <a:pt x="3277911" y="838200"/>
                  </a:lnTo>
                  <a:lnTo>
                    <a:pt x="3255341" y="876300"/>
                  </a:lnTo>
                  <a:lnTo>
                    <a:pt x="3235174" y="914400"/>
                  </a:lnTo>
                  <a:lnTo>
                    <a:pt x="3209526" y="914400"/>
                  </a:lnTo>
                  <a:lnTo>
                    <a:pt x="3234067" y="863600"/>
                  </a:lnTo>
                  <a:lnTo>
                    <a:pt x="3261848" y="800100"/>
                  </a:lnTo>
                  <a:lnTo>
                    <a:pt x="3289204" y="736600"/>
                  </a:lnTo>
                  <a:lnTo>
                    <a:pt x="3312473" y="673100"/>
                  </a:lnTo>
                  <a:close/>
                </a:path>
                <a:path w="4194175" h="4114800">
                  <a:moveTo>
                    <a:pt x="575341" y="635000"/>
                  </a:moveTo>
                  <a:lnTo>
                    <a:pt x="2862355" y="647700"/>
                  </a:lnTo>
                  <a:lnTo>
                    <a:pt x="3495001" y="647700"/>
                  </a:lnTo>
                  <a:lnTo>
                    <a:pt x="3495001" y="812800"/>
                  </a:lnTo>
                  <a:lnTo>
                    <a:pt x="3467803" y="812800"/>
                  </a:lnTo>
                  <a:lnTo>
                    <a:pt x="3467803" y="673100"/>
                  </a:lnTo>
                  <a:lnTo>
                    <a:pt x="3312473" y="673100"/>
                  </a:lnTo>
                  <a:lnTo>
                    <a:pt x="575208" y="660400"/>
                  </a:lnTo>
                  <a:lnTo>
                    <a:pt x="575275" y="647700"/>
                  </a:lnTo>
                  <a:lnTo>
                    <a:pt x="575341" y="635000"/>
                  </a:lnTo>
                  <a:close/>
                </a:path>
                <a:path w="4194175" h="4114800">
                  <a:moveTo>
                    <a:pt x="4193371" y="76200"/>
                  </a:moveTo>
                  <a:lnTo>
                    <a:pt x="4194036" y="76200"/>
                  </a:lnTo>
                  <a:lnTo>
                    <a:pt x="4169246" y="101600"/>
                  </a:lnTo>
                  <a:lnTo>
                    <a:pt x="4161036" y="114300"/>
                  </a:lnTo>
                  <a:lnTo>
                    <a:pt x="4129968" y="152400"/>
                  </a:lnTo>
                  <a:lnTo>
                    <a:pt x="4100097" y="190500"/>
                  </a:lnTo>
                  <a:lnTo>
                    <a:pt x="4072205" y="228600"/>
                  </a:lnTo>
                  <a:lnTo>
                    <a:pt x="4047078" y="279400"/>
                  </a:lnTo>
                  <a:lnTo>
                    <a:pt x="4027564" y="317500"/>
                  </a:lnTo>
                  <a:lnTo>
                    <a:pt x="4016093" y="368300"/>
                  </a:lnTo>
                  <a:lnTo>
                    <a:pt x="4012448" y="406400"/>
                  </a:lnTo>
                  <a:lnTo>
                    <a:pt x="4016416" y="457200"/>
                  </a:lnTo>
                  <a:lnTo>
                    <a:pt x="4027780" y="508000"/>
                  </a:lnTo>
                  <a:lnTo>
                    <a:pt x="4041652" y="546100"/>
                  </a:lnTo>
                  <a:lnTo>
                    <a:pt x="4057587" y="584200"/>
                  </a:lnTo>
                  <a:lnTo>
                    <a:pt x="4075112" y="622300"/>
                  </a:lnTo>
                  <a:lnTo>
                    <a:pt x="4093755" y="660400"/>
                  </a:lnTo>
                  <a:lnTo>
                    <a:pt x="4109217" y="685800"/>
                  </a:lnTo>
                  <a:lnTo>
                    <a:pt x="4116846" y="698500"/>
                  </a:lnTo>
                  <a:lnTo>
                    <a:pt x="4124236" y="723900"/>
                  </a:lnTo>
                  <a:lnTo>
                    <a:pt x="4076552" y="673100"/>
                  </a:lnTo>
                  <a:lnTo>
                    <a:pt x="4040465" y="647700"/>
                  </a:lnTo>
                  <a:lnTo>
                    <a:pt x="4003571" y="622300"/>
                  </a:lnTo>
                  <a:lnTo>
                    <a:pt x="4043684" y="622300"/>
                  </a:lnTo>
                  <a:lnTo>
                    <a:pt x="4032374" y="596900"/>
                  </a:lnTo>
                  <a:lnTo>
                    <a:pt x="4011201" y="546100"/>
                  </a:lnTo>
                  <a:lnTo>
                    <a:pt x="4001846" y="508000"/>
                  </a:lnTo>
                  <a:lnTo>
                    <a:pt x="3989418" y="457200"/>
                  </a:lnTo>
                  <a:lnTo>
                    <a:pt x="3985341" y="406400"/>
                  </a:lnTo>
                  <a:lnTo>
                    <a:pt x="3989607" y="355600"/>
                  </a:lnTo>
                  <a:lnTo>
                    <a:pt x="4002207" y="317500"/>
                  </a:lnTo>
                  <a:lnTo>
                    <a:pt x="4023131" y="266700"/>
                  </a:lnTo>
                  <a:lnTo>
                    <a:pt x="4039147" y="241300"/>
                  </a:lnTo>
                  <a:lnTo>
                    <a:pt x="4056317" y="203200"/>
                  </a:lnTo>
                  <a:lnTo>
                    <a:pt x="4074383" y="177800"/>
                  </a:lnTo>
                  <a:lnTo>
                    <a:pt x="4093088" y="152400"/>
                  </a:lnTo>
                  <a:lnTo>
                    <a:pt x="4050568" y="152400"/>
                  </a:lnTo>
                  <a:lnTo>
                    <a:pt x="4087724" y="127000"/>
                  </a:lnTo>
                  <a:lnTo>
                    <a:pt x="4124394" y="114300"/>
                  </a:lnTo>
                  <a:lnTo>
                    <a:pt x="4158923" y="88900"/>
                  </a:lnTo>
                  <a:lnTo>
                    <a:pt x="4176133" y="88900"/>
                  </a:lnTo>
                  <a:lnTo>
                    <a:pt x="4193371" y="76200"/>
                  </a:lnTo>
                  <a:close/>
                </a:path>
                <a:path w="4194175" h="4114800">
                  <a:moveTo>
                    <a:pt x="3661381" y="533400"/>
                  </a:moveTo>
                  <a:lnTo>
                    <a:pt x="3767697" y="533400"/>
                  </a:lnTo>
                  <a:lnTo>
                    <a:pt x="3744366" y="546100"/>
                  </a:lnTo>
                  <a:lnTo>
                    <a:pt x="3720861" y="546100"/>
                  </a:lnTo>
                  <a:lnTo>
                    <a:pt x="3697182" y="558800"/>
                  </a:lnTo>
                  <a:lnTo>
                    <a:pt x="3657429" y="571500"/>
                  </a:lnTo>
                  <a:lnTo>
                    <a:pt x="3580457" y="596900"/>
                  </a:lnTo>
                  <a:lnTo>
                    <a:pt x="3542808" y="622300"/>
                  </a:lnTo>
                  <a:lnTo>
                    <a:pt x="3530732" y="622300"/>
                  </a:lnTo>
                  <a:lnTo>
                    <a:pt x="3518571" y="635000"/>
                  </a:lnTo>
                  <a:lnTo>
                    <a:pt x="3493828" y="647700"/>
                  </a:lnTo>
                  <a:lnTo>
                    <a:pt x="3486851" y="647700"/>
                  </a:lnTo>
                  <a:lnTo>
                    <a:pt x="3514990" y="609600"/>
                  </a:lnTo>
                  <a:lnTo>
                    <a:pt x="3528715" y="596900"/>
                  </a:lnTo>
                  <a:lnTo>
                    <a:pt x="3542201" y="571500"/>
                  </a:lnTo>
                  <a:lnTo>
                    <a:pt x="3583532" y="571500"/>
                  </a:lnTo>
                  <a:lnTo>
                    <a:pt x="3608537" y="558800"/>
                  </a:lnTo>
                  <a:lnTo>
                    <a:pt x="3634525" y="546100"/>
                  </a:lnTo>
                  <a:lnTo>
                    <a:pt x="3661381" y="533400"/>
                  </a:lnTo>
                  <a:close/>
                </a:path>
                <a:path w="4194175" h="4114800">
                  <a:moveTo>
                    <a:pt x="0" y="177800"/>
                  </a:moveTo>
                  <a:lnTo>
                    <a:pt x="3105558" y="177800"/>
                  </a:lnTo>
                  <a:lnTo>
                    <a:pt x="3146114" y="190500"/>
                  </a:lnTo>
                  <a:lnTo>
                    <a:pt x="3183813" y="203200"/>
                  </a:lnTo>
                  <a:lnTo>
                    <a:pt x="3218445" y="228600"/>
                  </a:lnTo>
                  <a:lnTo>
                    <a:pt x="3249796" y="266700"/>
                  </a:lnTo>
                  <a:lnTo>
                    <a:pt x="3277655" y="292100"/>
                  </a:lnTo>
                  <a:lnTo>
                    <a:pt x="3301810" y="330200"/>
                  </a:lnTo>
                  <a:lnTo>
                    <a:pt x="3322049" y="381000"/>
                  </a:lnTo>
                  <a:lnTo>
                    <a:pt x="3338159" y="419100"/>
                  </a:lnTo>
                  <a:lnTo>
                    <a:pt x="3349929" y="457200"/>
                  </a:lnTo>
                  <a:lnTo>
                    <a:pt x="3357146" y="508000"/>
                  </a:lnTo>
                  <a:lnTo>
                    <a:pt x="3359599" y="558800"/>
                  </a:lnTo>
                  <a:lnTo>
                    <a:pt x="3358780" y="571500"/>
                  </a:lnTo>
                  <a:lnTo>
                    <a:pt x="3356431" y="596900"/>
                  </a:lnTo>
                  <a:lnTo>
                    <a:pt x="3352717" y="622300"/>
                  </a:lnTo>
                  <a:lnTo>
                    <a:pt x="3347801" y="647700"/>
                  </a:lnTo>
                  <a:lnTo>
                    <a:pt x="3319881" y="647700"/>
                  </a:lnTo>
                  <a:lnTo>
                    <a:pt x="3325107" y="622300"/>
                  </a:lnTo>
                  <a:lnTo>
                    <a:pt x="3329048" y="596900"/>
                  </a:lnTo>
                  <a:lnTo>
                    <a:pt x="3331536" y="571500"/>
                  </a:lnTo>
                  <a:lnTo>
                    <a:pt x="3332403" y="558800"/>
                  </a:lnTo>
                  <a:lnTo>
                    <a:pt x="3330085" y="508000"/>
                  </a:lnTo>
                  <a:lnTo>
                    <a:pt x="3323166" y="469900"/>
                  </a:lnTo>
                  <a:lnTo>
                    <a:pt x="3311697" y="431800"/>
                  </a:lnTo>
                  <a:lnTo>
                    <a:pt x="3295730" y="381000"/>
                  </a:lnTo>
                  <a:lnTo>
                    <a:pt x="3275316" y="342900"/>
                  </a:lnTo>
                  <a:lnTo>
                    <a:pt x="3250509" y="304800"/>
                  </a:lnTo>
                  <a:lnTo>
                    <a:pt x="3221358" y="266700"/>
                  </a:lnTo>
                  <a:lnTo>
                    <a:pt x="3187916" y="241300"/>
                  </a:lnTo>
                  <a:lnTo>
                    <a:pt x="3150234" y="215900"/>
                  </a:lnTo>
                  <a:lnTo>
                    <a:pt x="3108364" y="203200"/>
                  </a:lnTo>
                  <a:lnTo>
                    <a:pt x="0" y="203200"/>
                  </a:lnTo>
                  <a:lnTo>
                    <a:pt x="0" y="177800"/>
                  </a:lnTo>
                  <a:close/>
                </a:path>
                <a:path w="4194175" h="4114800">
                  <a:moveTo>
                    <a:pt x="351201" y="419100"/>
                  </a:moveTo>
                  <a:lnTo>
                    <a:pt x="2591586" y="419100"/>
                  </a:lnTo>
                  <a:lnTo>
                    <a:pt x="2656970" y="431800"/>
                  </a:lnTo>
                  <a:lnTo>
                    <a:pt x="2712131" y="444500"/>
                  </a:lnTo>
                  <a:lnTo>
                    <a:pt x="2757939" y="469900"/>
                  </a:lnTo>
                  <a:lnTo>
                    <a:pt x="2795262" y="495300"/>
                  </a:lnTo>
                  <a:lnTo>
                    <a:pt x="2824967" y="520700"/>
                  </a:lnTo>
                  <a:lnTo>
                    <a:pt x="2864997" y="571500"/>
                  </a:lnTo>
                  <a:lnTo>
                    <a:pt x="2884977" y="622300"/>
                  </a:lnTo>
                  <a:lnTo>
                    <a:pt x="2889619" y="647700"/>
                  </a:lnTo>
                  <a:lnTo>
                    <a:pt x="2862355" y="647700"/>
                  </a:lnTo>
                  <a:lnTo>
                    <a:pt x="2857264" y="622300"/>
                  </a:lnTo>
                  <a:lnTo>
                    <a:pt x="2848390" y="596900"/>
                  </a:lnTo>
                  <a:lnTo>
                    <a:pt x="2815088" y="546100"/>
                  </a:lnTo>
                  <a:lnTo>
                    <a:pt x="2754045" y="495300"/>
                  </a:lnTo>
                  <a:lnTo>
                    <a:pt x="2710493" y="469900"/>
                  </a:lnTo>
                  <a:lnTo>
                    <a:pt x="2656854" y="457200"/>
                  </a:lnTo>
                  <a:lnTo>
                    <a:pt x="2592077" y="444500"/>
                  </a:lnTo>
                  <a:lnTo>
                    <a:pt x="351201" y="444500"/>
                  </a:lnTo>
                  <a:lnTo>
                    <a:pt x="351201" y="419100"/>
                  </a:lnTo>
                  <a:close/>
                </a:path>
                <a:path w="4194175" h="4114800">
                  <a:moveTo>
                    <a:pt x="3765829" y="508000"/>
                  </a:moveTo>
                  <a:lnTo>
                    <a:pt x="3828660" y="508000"/>
                  </a:lnTo>
                  <a:lnTo>
                    <a:pt x="3938374" y="546100"/>
                  </a:lnTo>
                  <a:lnTo>
                    <a:pt x="3966444" y="558800"/>
                  </a:lnTo>
                  <a:lnTo>
                    <a:pt x="3993361" y="584200"/>
                  </a:lnTo>
                  <a:lnTo>
                    <a:pt x="4019113" y="596900"/>
                  </a:lnTo>
                  <a:lnTo>
                    <a:pt x="4043684" y="622300"/>
                  </a:lnTo>
                  <a:lnTo>
                    <a:pt x="4003571" y="622300"/>
                  </a:lnTo>
                  <a:lnTo>
                    <a:pt x="3965388" y="596900"/>
                  </a:lnTo>
                  <a:lnTo>
                    <a:pt x="3925438" y="571500"/>
                  </a:lnTo>
                  <a:lnTo>
                    <a:pt x="3858862" y="546100"/>
                  </a:lnTo>
                  <a:lnTo>
                    <a:pt x="3825040" y="546100"/>
                  </a:lnTo>
                  <a:lnTo>
                    <a:pt x="3790853" y="533400"/>
                  </a:lnTo>
                  <a:lnTo>
                    <a:pt x="3661381" y="533400"/>
                  </a:lnTo>
                  <a:lnTo>
                    <a:pt x="3688992" y="520700"/>
                  </a:lnTo>
                  <a:lnTo>
                    <a:pt x="3740449" y="520700"/>
                  </a:lnTo>
                  <a:lnTo>
                    <a:pt x="3765829" y="508000"/>
                  </a:lnTo>
                  <a:close/>
                </a:path>
                <a:path w="4194175" h="4114800">
                  <a:moveTo>
                    <a:pt x="3605495" y="114300"/>
                  </a:moveTo>
                  <a:lnTo>
                    <a:pt x="3633035" y="114300"/>
                  </a:lnTo>
                  <a:lnTo>
                    <a:pt x="3644927" y="139700"/>
                  </a:lnTo>
                  <a:lnTo>
                    <a:pt x="3667060" y="190500"/>
                  </a:lnTo>
                  <a:lnTo>
                    <a:pt x="3687763" y="266700"/>
                  </a:lnTo>
                  <a:lnTo>
                    <a:pt x="3691289" y="317500"/>
                  </a:lnTo>
                  <a:lnTo>
                    <a:pt x="3687214" y="368300"/>
                  </a:lnTo>
                  <a:lnTo>
                    <a:pt x="3675543" y="406400"/>
                  </a:lnTo>
                  <a:lnTo>
                    <a:pt x="3656283" y="457200"/>
                  </a:lnTo>
                  <a:lnTo>
                    <a:pt x="3639230" y="482600"/>
                  </a:lnTo>
                  <a:lnTo>
                    <a:pt x="3621073" y="520700"/>
                  </a:lnTo>
                  <a:lnTo>
                    <a:pt x="3583532" y="571500"/>
                  </a:lnTo>
                  <a:lnTo>
                    <a:pt x="3542201" y="571500"/>
                  </a:lnTo>
                  <a:lnTo>
                    <a:pt x="3566915" y="546100"/>
                  </a:lnTo>
                  <a:lnTo>
                    <a:pt x="3590444" y="508000"/>
                  </a:lnTo>
                  <a:lnTo>
                    <a:pt x="3632146" y="444500"/>
                  </a:lnTo>
                  <a:lnTo>
                    <a:pt x="3650086" y="406400"/>
                  </a:lnTo>
                  <a:lnTo>
                    <a:pt x="3660698" y="355600"/>
                  </a:lnTo>
                  <a:lnTo>
                    <a:pt x="3664183" y="317500"/>
                  </a:lnTo>
                  <a:lnTo>
                    <a:pt x="3660743" y="266700"/>
                  </a:lnTo>
                  <a:lnTo>
                    <a:pt x="3650579" y="228600"/>
                  </a:lnTo>
                  <a:lnTo>
                    <a:pt x="3637547" y="190500"/>
                  </a:lnTo>
                  <a:lnTo>
                    <a:pt x="3622353" y="152400"/>
                  </a:lnTo>
                  <a:lnTo>
                    <a:pt x="3605495" y="114300"/>
                  </a:lnTo>
                  <a:close/>
                </a:path>
                <a:path w="4194175" h="4114800">
                  <a:moveTo>
                    <a:pt x="3815159" y="203200"/>
                  </a:moveTo>
                  <a:lnTo>
                    <a:pt x="3957314" y="203200"/>
                  </a:lnTo>
                  <a:lnTo>
                    <a:pt x="3933064" y="215900"/>
                  </a:lnTo>
                  <a:lnTo>
                    <a:pt x="3850038" y="215900"/>
                  </a:lnTo>
                  <a:lnTo>
                    <a:pt x="3815159" y="203200"/>
                  </a:lnTo>
                  <a:close/>
                </a:path>
                <a:path w="4194175" h="4114800">
                  <a:moveTo>
                    <a:pt x="4050568" y="152400"/>
                  </a:moveTo>
                  <a:lnTo>
                    <a:pt x="4093088" y="152400"/>
                  </a:lnTo>
                  <a:lnTo>
                    <a:pt x="4066869" y="165100"/>
                  </a:lnTo>
                  <a:lnTo>
                    <a:pt x="4039475" y="177800"/>
                  </a:lnTo>
                  <a:lnTo>
                    <a:pt x="4011049" y="190500"/>
                  </a:lnTo>
                  <a:lnTo>
                    <a:pt x="3981733" y="203200"/>
                  </a:lnTo>
                  <a:lnTo>
                    <a:pt x="3780894" y="203200"/>
                  </a:lnTo>
                  <a:lnTo>
                    <a:pt x="3764126" y="190500"/>
                  </a:lnTo>
                  <a:lnTo>
                    <a:pt x="3929366" y="190500"/>
                  </a:lnTo>
                  <a:lnTo>
                    <a:pt x="3951573" y="177800"/>
                  </a:lnTo>
                  <a:lnTo>
                    <a:pt x="3973936" y="177800"/>
                  </a:lnTo>
                  <a:lnTo>
                    <a:pt x="4050568" y="152400"/>
                  </a:lnTo>
                  <a:close/>
                </a:path>
                <a:path w="4194175" h="4114800">
                  <a:moveTo>
                    <a:pt x="3550324" y="0"/>
                  </a:moveTo>
                  <a:lnTo>
                    <a:pt x="3571690" y="25400"/>
                  </a:lnTo>
                  <a:lnTo>
                    <a:pt x="3581832" y="38100"/>
                  </a:lnTo>
                  <a:lnTo>
                    <a:pt x="3591871" y="38100"/>
                  </a:lnTo>
                  <a:lnTo>
                    <a:pt x="3631749" y="76200"/>
                  </a:lnTo>
                  <a:lnTo>
                    <a:pt x="3672542" y="101600"/>
                  </a:lnTo>
                  <a:lnTo>
                    <a:pt x="3714950" y="127000"/>
                  </a:lnTo>
                  <a:lnTo>
                    <a:pt x="3759673" y="152400"/>
                  </a:lnTo>
                  <a:lnTo>
                    <a:pt x="3790666" y="177800"/>
                  </a:lnTo>
                  <a:lnTo>
                    <a:pt x="3821950" y="177800"/>
                  </a:lnTo>
                  <a:lnTo>
                    <a:pt x="3853531" y="190500"/>
                  </a:lnTo>
                  <a:lnTo>
                    <a:pt x="3764126" y="190500"/>
                  </a:lnTo>
                  <a:lnTo>
                    <a:pt x="3747358" y="177800"/>
                  </a:lnTo>
                  <a:lnTo>
                    <a:pt x="3717336" y="165100"/>
                  </a:lnTo>
                  <a:lnTo>
                    <a:pt x="3688426" y="152400"/>
                  </a:lnTo>
                  <a:lnTo>
                    <a:pt x="3660402" y="127000"/>
                  </a:lnTo>
                  <a:lnTo>
                    <a:pt x="3633035" y="114300"/>
                  </a:lnTo>
                  <a:lnTo>
                    <a:pt x="3605495" y="114300"/>
                  </a:lnTo>
                  <a:lnTo>
                    <a:pt x="3587473" y="76200"/>
                  </a:lnTo>
                  <a:lnTo>
                    <a:pt x="3578544" y="63500"/>
                  </a:lnTo>
                  <a:lnTo>
                    <a:pt x="3569403" y="38100"/>
                  </a:lnTo>
                  <a:lnTo>
                    <a:pt x="3550324" y="0"/>
                  </a:lnTo>
                  <a:close/>
                </a:path>
              </a:pathLst>
            </a:custGeom>
            <a:solidFill>
              <a:srgbClr val="A29A7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523" y="2691909"/>
              <a:ext cx="16592549" cy="4867274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52639" rIns="0" bIns="0" rtlCol="0" vert="horz">
            <a:spAutoFit/>
          </a:bodyPr>
          <a:lstStyle/>
          <a:p>
            <a:pPr marL="2212340">
              <a:lnSpc>
                <a:spcPct val="100000"/>
              </a:lnSpc>
              <a:spcBef>
                <a:spcPts val="100"/>
              </a:spcBef>
            </a:pPr>
            <a:r>
              <a:rPr dirty="0" sz="8600" spc="-1805">
                <a:solidFill>
                  <a:srgbClr val="000000"/>
                </a:solidFill>
              </a:rPr>
              <a:t>Improved</a:t>
            </a:r>
            <a:r>
              <a:rPr dirty="0" sz="8600" spc="-60">
                <a:solidFill>
                  <a:srgbClr val="000000"/>
                </a:solidFill>
              </a:rPr>
              <a:t> </a:t>
            </a:r>
            <a:r>
              <a:rPr dirty="0" sz="8600" spc="-1980">
                <a:solidFill>
                  <a:srgbClr val="000000"/>
                </a:solidFill>
              </a:rPr>
              <a:t>UNet</a:t>
            </a:r>
            <a:endParaRPr sz="8600"/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984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235"/>
              </a:spcBef>
            </a:pPr>
            <a:fld id="{81D60167-4931-47E6-BA6A-407CBD079E47}" type="slidenum">
              <a:rPr dirty="0" spc="-50"/>
              <a:t>6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Janani P 22MIA1087</dc:creator>
  <cp:keywords>DAG4kl5GmYg,BAGRLujb1oo,0</cp:keywords>
  <dc:title>Your paragraph text</dc:title>
  <dcterms:created xsi:type="dcterms:W3CDTF">2025-11-15T12:07:54Z</dcterms:created>
  <dcterms:modified xsi:type="dcterms:W3CDTF">2025-11-15T12:07:54Z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2025-11-13T00:00:00Z</vt:filetime>
  </property>
  <property fmtid="{D5CDD505-2E9C-101B-9397-08002B2CF9AE}" pid="3" name="Creator">
    <vt:lpwstr>Canva</vt:lpwstr>
  </property>
  <property fmtid="{D5CDD505-2E9C-101B-9397-08002B2CF9AE}" pid="4" name="LastSaved">
    <vt:filetime>2025-11-15T00:00:00Z</vt:filetime>
  </property>
  <property fmtid="{D5CDD505-2E9C-101B-9397-08002B2CF9AE}" pid="5" name="Producer">
    <vt:lpwstr>Canva</vt:lpwstr>
  </property>
</Properties>
</file>